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4"/>
  </p:notesMasterIdLst>
  <p:sldIdLst>
    <p:sldId id="264" r:id="rId2"/>
    <p:sldId id="265" r:id="rId3"/>
    <p:sldId id="266" r:id="rId4"/>
    <p:sldId id="267" r:id="rId5"/>
    <p:sldId id="256" r:id="rId6"/>
    <p:sldId id="268" r:id="rId7"/>
    <p:sldId id="269" r:id="rId8"/>
    <p:sldId id="270" r:id="rId9"/>
    <p:sldId id="259" r:id="rId10"/>
    <p:sldId id="258" r:id="rId11"/>
    <p:sldId id="260"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30"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ata4.xml.rels><?xml version="1.0" encoding="UTF-8" standalone="yes"?>
<Relationships xmlns="http://schemas.openxmlformats.org/package/2006/relationships"><Relationship Id="rId3" Type="http://schemas.openxmlformats.org/officeDocument/2006/relationships/hyperlink" Target="http://ms.wikipedia.org/w/index.php?title=Ohio_State_University&amp;action=edit&amp;redlink=1" TargetMode="External"/><Relationship Id="rId2" Type="http://schemas.openxmlformats.org/officeDocument/2006/relationships/hyperlink" Target="http://ms.wikipedia.org/w/index.php?title=Universiti_Yale&amp;action=edit&amp;redlink=1" TargetMode="External"/><Relationship Id="rId1" Type="http://schemas.openxmlformats.org/officeDocument/2006/relationships/hyperlink" Target="http://ms.wikipedia.org/w/index.php?title=Frederick_G._Kilgour&amp;action=edit&amp;redlink=1" TargetMode="External"/></Relationships>
</file>

<file path=ppt/diagrams/_rels/drawing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image" Target="../media/image21.png"/></Relationships>
</file>

<file path=ppt/diagrams/_rels/drawing4.xml.rels><?xml version="1.0" encoding="UTF-8" standalone="yes"?>
<Relationships xmlns="http://schemas.openxmlformats.org/package/2006/relationships"><Relationship Id="rId3" Type="http://schemas.openxmlformats.org/officeDocument/2006/relationships/hyperlink" Target="http://ms.wikipedia.org/w/index.php?title=Universiti_Yale&amp;action=edit&amp;redlink=1" TargetMode="External"/><Relationship Id="rId2" Type="http://schemas.openxmlformats.org/officeDocument/2006/relationships/hyperlink" Target="http://ms.wikipedia.org/w/index.php?title=Frederick_G._Kilgour&amp;action=edit&amp;redlink=1" TargetMode="External"/><Relationship Id="rId1" Type="http://schemas.openxmlformats.org/officeDocument/2006/relationships/hyperlink" Target="http://ms.wikipedia.org/w/index.php?title=Ohio_State_University&amp;action=edit&amp;redlink=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777210-ABA1-48F6-849A-68F9EFF02D47}" type="doc">
      <dgm:prSet loTypeId="urn:microsoft.com/office/officeart/2005/8/layout/radial2" loCatId="relationship" qsTypeId="urn:microsoft.com/office/officeart/2005/8/quickstyle/3d3" qsCatId="3D" csTypeId="urn:microsoft.com/office/officeart/2005/8/colors/accent1_2" csCatId="accent1" phldr="1"/>
      <dgm:spPr/>
      <dgm:t>
        <a:bodyPr/>
        <a:lstStyle/>
        <a:p>
          <a:endParaRPr lang="en-US"/>
        </a:p>
      </dgm:t>
    </dgm:pt>
    <dgm:pt modelId="{A2B0C947-0DD3-4F23-B8BB-8212D5931097}">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smtClean="0"/>
            <a:t>Online Cataloging</a:t>
          </a:r>
          <a:endParaRPr lang="en-US" dirty="0"/>
        </a:p>
      </dgm:t>
    </dgm:pt>
    <dgm:pt modelId="{170E052A-9A2A-42EF-92FF-36FB6A0341DD}" type="parTrans" cxnId="{0EBC1710-A534-4821-B856-42C68D2D1624}">
      <dgm:prSet/>
      <dgm:spPr>
        <a:ln>
          <a:prstDash val="sysDash"/>
        </a:ln>
      </dgm:spPr>
      <dgm:t>
        <a:bodyPr/>
        <a:lstStyle/>
        <a:p>
          <a:endParaRPr lang="en-US"/>
        </a:p>
      </dgm:t>
    </dgm:pt>
    <dgm:pt modelId="{5F7B811E-0449-4B08-ABD5-ED0C8377F7AE}" type="sibTrans" cxnId="{0EBC1710-A534-4821-B856-42C68D2D1624}">
      <dgm:prSet/>
      <dgm:spPr/>
      <dgm:t>
        <a:bodyPr/>
        <a:lstStyle/>
        <a:p>
          <a:endParaRPr lang="en-US"/>
        </a:p>
      </dgm:t>
    </dgm:pt>
    <dgm:pt modelId="{47643AFA-5AE4-4CD2-A22F-F7EF222A32DE}">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smtClean="0"/>
            <a:t>Share</a:t>
          </a:r>
          <a:endParaRPr lang="en-US" dirty="0"/>
        </a:p>
      </dgm:t>
    </dgm:pt>
    <dgm:pt modelId="{8DF64089-FA65-4B02-8240-9BD6CF107669}" type="parTrans" cxnId="{3481F314-2229-4141-AA86-A151EDC06353}">
      <dgm:prSet/>
      <dgm:spPr>
        <a:ln>
          <a:prstDash val="sysDash"/>
        </a:ln>
      </dgm:spPr>
      <dgm:t>
        <a:bodyPr/>
        <a:lstStyle/>
        <a:p>
          <a:endParaRPr lang="en-US"/>
        </a:p>
      </dgm:t>
    </dgm:pt>
    <dgm:pt modelId="{52FEEE19-E21F-4F09-A7D6-CC1E332B6532}" type="sibTrans" cxnId="{3481F314-2229-4141-AA86-A151EDC06353}">
      <dgm:prSet/>
      <dgm:spPr/>
      <dgm:t>
        <a:bodyPr/>
        <a:lstStyle/>
        <a:p>
          <a:endParaRPr lang="en-US"/>
        </a:p>
      </dgm:t>
    </dgm:pt>
    <dgm:pt modelId="{94FA13CC-2D0E-4350-8C23-3D694F8EC4B3}">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smtClean="0"/>
            <a:t>Search</a:t>
          </a:r>
          <a:endParaRPr lang="en-US" dirty="0"/>
        </a:p>
      </dgm:t>
    </dgm:pt>
    <dgm:pt modelId="{2E2494B3-2318-4D31-B9CF-55D15940BBE5}" type="parTrans" cxnId="{4ACA9796-7E74-43FE-AB86-EBD7B09E58E2}">
      <dgm:prSet/>
      <dgm:spPr>
        <a:ln>
          <a:prstDash val="sysDash"/>
        </a:ln>
      </dgm:spPr>
      <dgm:t>
        <a:bodyPr/>
        <a:lstStyle/>
        <a:p>
          <a:endParaRPr lang="en-US"/>
        </a:p>
      </dgm:t>
    </dgm:pt>
    <dgm:pt modelId="{BD61CCF7-375F-4A31-87D8-832291916818}" type="sibTrans" cxnId="{4ACA9796-7E74-43FE-AB86-EBD7B09E58E2}">
      <dgm:prSet/>
      <dgm:spPr/>
      <dgm:t>
        <a:bodyPr/>
        <a:lstStyle/>
        <a:p>
          <a:endParaRPr lang="en-US"/>
        </a:p>
      </dgm:t>
    </dgm:pt>
    <dgm:pt modelId="{E8728BE6-4392-4BD9-8CCD-C550439A7A3B}">
      <dgm:prSet phldrT="[Text]">
        <dgm:style>
          <a:lnRef idx="3">
            <a:schemeClr val="lt1"/>
          </a:lnRef>
          <a:fillRef idx="1">
            <a:schemeClr val="accent1"/>
          </a:fillRef>
          <a:effectRef idx="1">
            <a:schemeClr val="accent1"/>
          </a:effectRef>
          <a:fontRef idx="minor">
            <a:schemeClr val="lt1"/>
          </a:fontRef>
        </dgm:style>
      </dgm:prSet>
      <dgm:spPr>
        <a:blipFill rotWithShape="0">
          <a:blip xmlns:r="http://schemas.openxmlformats.org/officeDocument/2006/relationships" r:embed="rId1"/>
          <a:stretch>
            <a:fillRect/>
          </a:stretch>
        </a:blipFill>
        <a:effectLst>
          <a:glow rad="63500">
            <a:schemeClr val="accent1">
              <a:satMod val="175000"/>
              <a:alpha val="40000"/>
            </a:schemeClr>
          </a:glow>
        </a:effectLst>
      </dgm:spPr>
      <dgm:t>
        <a:bodyPr/>
        <a:lstStyle/>
        <a:p>
          <a:endParaRPr lang="en-US" dirty="0"/>
        </a:p>
      </dgm:t>
    </dgm:pt>
    <dgm:pt modelId="{BF5CF7E9-3EF9-49B8-AAC7-2277B10EDF5E}" type="parTrans" cxnId="{6CF8CE98-E715-40DE-BDB7-60B9AA3B174B}">
      <dgm:prSet/>
      <dgm:spPr/>
      <dgm:t>
        <a:bodyPr/>
        <a:lstStyle/>
        <a:p>
          <a:endParaRPr lang="en-US"/>
        </a:p>
      </dgm:t>
    </dgm:pt>
    <dgm:pt modelId="{AB94D8A7-1BD7-4E81-8B04-FDEB87C9A374}" type="sibTrans" cxnId="{6CF8CE98-E715-40DE-BDB7-60B9AA3B174B}">
      <dgm:prSet/>
      <dgm:spPr/>
      <dgm:t>
        <a:bodyPr/>
        <a:lstStyle/>
        <a:p>
          <a:endParaRPr lang="en-US"/>
        </a:p>
      </dgm:t>
    </dgm:pt>
    <dgm:pt modelId="{7B609C58-F26E-4B91-9E2B-9175EC9A0C37}">
      <dgm:prSet/>
      <dgm:spPr/>
      <dgm:t>
        <a:bodyPr/>
        <a:lstStyle/>
        <a:p>
          <a:endParaRPr lang="en-US"/>
        </a:p>
      </dgm:t>
    </dgm:pt>
    <dgm:pt modelId="{BA1DE56D-657D-4D3C-B00E-39CBC46BA813}" type="parTrans" cxnId="{FF7CA0C6-6386-4ADC-9F31-D98253F4D65F}">
      <dgm:prSet/>
      <dgm:spPr/>
      <dgm:t>
        <a:bodyPr/>
        <a:lstStyle/>
        <a:p>
          <a:endParaRPr lang="en-US"/>
        </a:p>
      </dgm:t>
    </dgm:pt>
    <dgm:pt modelId="{0B3E7A7C-FD5C-478C-905F-B90F73CC70E7}" type="sibTrans" cxnId="{FF7CA0C6-6386-4ADC-9F31-D98253F4D65F}">
      <dgm:prSet/>
      <dgm:spPr/>
      <dgm:t>
        <a:bodyPr/>
        <a:lstStyle/>
        <a:p>
          <a:endParaRPr lang="en-US"/>
        </a:p>
      </dgm:t>
    </dgm:pt>
    <dgm:pt modelId="{7244F134-E9CB-4FA5-93F6-B319357B4F88}">
      <dgm:prSet phldrT="[Text]">
        <dgm:style>
          <a:lnRef idx="3">
            <a:schemeClr val="lt1"/>
          </a:lnRef>
          <a:fillRef idx="1">
            <a:schemeClr val="accent1"/>
          </a:fillRef>
          <a:effectRef idx="1">
            <a:schemeClr val="accent1"/>
          </a:effectRef>
          <a:fontRef idx="minor">
            <a:schemeClr val="lt1"/>
          </a:fontRef>
        </dgm:style>
      </dgm:prSet>
      <dgm:spPr>
        <a:blipFill rotWithShape="0">
          <a:blip xmlns:r="http://schemas.openxmlformats.org/officeDocument/2006/relationships" r:embed="rId2"/>
          <a:stretch>
            <a:fillRect/>
          </a:stretch>
        </a:blipFill>
      </dgm:spPr>
      <dgm:t>
        <a:bodyPr/>
        <a:lstStyle/>
        <a:p>
          <a:endParaRPr lang="en-US" dirty="0"/>
        </a:p>
      </dgm:t>
    </dgm:pt>
    <dgm:pt modelId="{7D44A86D-BEF2-48B3-A344-8F895A005CE6}" type="parTrans" cxnId="{307DE9EC-50D3-443A-82FB-639EB49898C7}">
      <dgm:prSet/>
      <dgm:spPr/>
      <dgm:t>
        <a:bodyPr/>
        <a:lstStyle/>
        <a:p>
          <a:endParaRPr lang="en-US"/>
        </a:p>
      </dgm:t>
    </dgm:pt>
    <dgm:pt modelId="{7BA84F93-48ED-4D70-8D9E-EE6BF81ED58F}" type="sibTrans" cxnId="{307DE9EC-50D3-443A-82FB-639EB49898C7}">
      <dgm:prSet/>
      <dgm:spPr/>
      <dgm:t>
        <a:bodyPr/>
        <a:lstStyle/>
        <a:p>
          <a:endParaRPr lang="en-US"/>
        </a:p>
      </dgm:t>
    </dgm:pt>
    <dgm:pt modelId="{D30C4622-28E4-4838-AE30-F9D457FC48A5}" type="pres">
      <dgm:prSet presAssocID="{B8777210-ABA1-48F6-849A-68F9EFF02D47}" presName="composite" presStyleCnt="0">
        <dgm:presLayoutVars>
          <dgm:chMax val="5"/>
          <dgm:dir/>
          <dgm:animLvl val="ctr"/>
          <dgm:resizeHandles val="exact"/>
        </dgm:presLayoutVars>
      </dgm:prSet>
      <dgm:spPr/>
      <dgm:t>
        <a:bodyPr/>
        <a:lstStyle/>
        <a:p>
          <a:endParaRPr lang="en-US"/>
        </a:p>
      </dgm:t>
    </dgm:pt>
    <dgm:pt modelId="{17B53609-81D3-4C75-928E-AD72B9102ADB}" type="pres">
      <dgm:prSet presAssocID="{B8777210-ABA1-48F6-849A-68F9EFF02D47}" presName="cycle" presStyleCnt="0"/>
      <dgm:spPr/>
    </dgm:pt>
    <dgm:pt modelId="{FF7F2C95-2FA7-4532-ACAA-63CF4E394A99}" type="pres">
      <dgm:prSet presAssocID="{B8777210-ABA1-48F6-849A-68F9EFF02D47}" presName="centerShape" presStyleCnt="0"/>
      <dgm:spPr/>
    </dgm:pt>
    <dgm:pt modelId="{AC6331D6-F72B-4511-BD04-6A6FF31A733C}" type="pres">
      <dgm:prSet presAssocID="{B8777210-ABA1-48F6-849A-68F9EFF02D47}" presName="connSite" presStyleLbl="node1" presStyleIdx="0" presStyleCnt="6"/>
      <dgm:spPr/>
    </dgm:pt>
    <dgm:pt modelId="{A5757C0F-E4F8-43E5-B383-472A6ED9D7FC}" type="pres">
      <dgm:prSet presAssocID="{B8777210-ABA1-48F6-849A-68F9EFF02D47}" presName="visible" presStyleLbl="node1" presStyleIdx="0" presStyleCnt="6" custScaleX="188169" custScaleY="194761" custLinFactNeighborX="54952" custLinFactNeighborY="581">
        <dgm:style>
          <a:lnRef idx="3">
            <a:schemeClr val="lt1"/>
          </a:lnRef>
          <a:fillRef idx="1">
            <a:schemeClr val="accent1"/>
          </a:fillRef>
          <a:effectRef idx="1">
            <a:schemeClr val="accent1"/>
          </a:effectRef>
          <a:fontRef idx="minor">
            <a:schemeClr val="lt1"/>
          </a:fontRef>
        </dgm:style>
      </dgm:prSet>
      <dgm:spPr/>
    </dgm:pt>
    <dgm:pt modelId="{F44A4501-BCB6-4B24-A265-12BEEDAD4AFE}" type="pres">
      <dgm:prSet presAssocID="{170E052A-9A2A-42EF-92FF-36FB6A0341DD}" presName="Name25" presStyleLbl="parChTrans1D1" presStyleIdx="0" presStyleCnt="5"/>
      <dgm:spPr/>
      <dgm:t>
        <a:bodyPr/>
        <a:lstStyle/>
        <a:p>
          <a:endParaRPr lang="en-US"/>
        </a:p>
      </dgm:t>
    </dgm:pt>
    <dgm:pt modelId="{33F2A279-00A6-40E5-ABD1-35B5588957DE}" type="pres">
      <dgm:prSet presAssocID="{A2B0C947-0DD3-4F23-B8BB-8212D5931097}" presName="node" presStyleCnt="0"/>
      <dgm:spPr/>
    </dgm:pt>
    <dgm:pt modelId="{1056F4C1-E293-4A07-AACD-396CE4AD79F8}" type="pres">
      <dgm:prSet presAssocID="{A2B0C947-0DD3-4F23-B8BB-8212D5931097}" presName="parentNode" presStyleLbl="node1" presStyleIdx="1" presStyleCnt="6" custLinFactX="37148" custLinFactNeighborX="100000" custLinFactNeighborY="40812">
        <dgm:presLayoutVars>
          <dgm:chMax val="1"/>
          <dgm:bulletEnabled val="1"/>
        </dgm:presLayoutVars>
      </dgm:prSet>
      <dgm:spPr/>
      <dgm:t>
        <a:bodyPr/>
        <a:lstStyle/>
        <a:p>
          <a:endParaRPr lang="en-US"/>
        </a:p>
      </dgm:t>
    </dgm:pt>
    <dgm:pt modelId="{757D3A56-FB50-4A33-B604-0C373D2F8CFF}" type="pres">
      <dgm:prSet presAssocID="{A2B0C947-0DD3-4F23-B8BB-8212D5931097}" presName="childNode" presStyleLbl="revTx" presStyleIdx="0" presStyleCnt="1">
        <dgm:presLayoutVars>
          <dgm:bulletEnabled val="1"/>
        </dgm:presLayoutVars>
      </dgm:prSet>
      <dgm:spPr/>
    </dgm:pt>
    <dgm:pt modelId="{A0BF39EF-BAD4-4A6D-9A6F-CB65FD0FCF3F}" type="pres">
      <dgm:prSet presAssocID="{8DF64089-FA65-4B02-8240-9BD6CF107669}" presName="Name25" presStyleLbl="parChTrans1D1" presStyleIdx="1" presStyleCnt="5"/>
      <dgm:spPr/>
      <dgm:t>
        <a:bodyPr/>
        <a:lstStyle/>
        <a:p>
          <a:endParaRPr lang="en-US"/>
        </a:p>
      </dgm:t>
    </dgm:pt>
    <dgm:pt modelId="{1C124190-A16F-4869-A0D8-E1EE9B8A531D}" type="pres">
      <dgm:prSet presAssocID="{47643AFA-5AE4-4CD2-A22F-F7EF222A32DE}" presName="node" presStyleCnt="0"/>
      <dgm:spPr/>
    </dgm:pt>
    <dgm:pt modelId="{41716315-15D3-4AAD-A117-E0FD44C96A6F}" type="pres">
      <dgm:prSet presAssocID="{47643AFA-5AE4-4CD2-A22F-F7EF222A32DE}" presName="parentNode" presStyleLbl="node1" presStyleIdx="2" presStyleCnt="6" custScaleX="76676" custScaleY="65154" custLinFactX="-134825" custLinFactNeighborX="-200000" custLinFactNeighborY="-37726">
        <dgm:presLayoutVars>
          <dgm:chMax val="1"/>
          <dgm:bulletEnabled val="1"/>
        </dgm:presLayoutVars>
      </dgm:prSet>
      <dgm:spPr/>
      <dgm:t>
        <a:bodyPr/>
        <a:lstStyle/>
        <a:p>
          <a:endParaRPr lang="en-US"/>
        </a:p>
      </dgm:t>
    </dgm:pt>
    <dgm:pt modelId="{B529725E-A9FB-4706-B412-3010D73BB6E1}" type="pres">
      <dgm:prSet presAssocID="{47643AFA-5AE4-4CD2-A22F-F7EF222A32DE}" presName="childNode" presStyleLbl="revTx" presStyleIdx="0" presStyleCnt="1">
        <dgm:presLayoutVars>
          <dgm:bulletEnabled val="1"/>
        </dgm:presLayoutVars>
      </dgm:prSet>
      <dgm:spPr/>
    </dgm:pt>
    <dgm:pt modelId="{68A13044-78DF-4ED1-BF53-BC45364A1A55}" type="pres">
      <dgm:prSet presAssocID="{2E2494B3-2318-4D31-B9CF-55D15940BBE5}" presName="Name25" presStyleLbl="parChTrans1D1" presStyleIdx="2" presStyleCnt="5"/>
      <dgm:spPr/>
      <dgm:t>
        <a:bodyPr/>
        <a:lstStyle/>
        <a:p>
          <a:endParaRPr lang="en-US"/>
        </a:p>
      </dgm:t>
    </dgm:pt>
    <dgm:pt modelId="{0C272ADA-EC73-412F-8C04-14D4B660C611}" type="pres">
      <dgm:prSet presAssocID="{94FA13CC-2D0E-4350-8C23-3D694F8EC4B3}" presName="node" presStyleCnt="0"/>
      <dgm:spPr/>
    </dgm:pt>
    <dgm:pt modelId="{24D8C694-2974-481B-90FA-6EBA0B374669}" type="pres">
      <dgm:prSet presAssocID="{94FA13CC-2D0E-4350-8C23-3D694F8EC4B3}" presName="parentNode" presStyleLbl="node1" presStyleIdx="3" presStyleCnt="6" custScaleX="71582" custScaleY="65154" custLinFactNeighborX="46305" custLinFactNeighborY="10201">
        <dgm:presLayoutVars>
          <dgm:chMax val="1"/>
          <dgm:bulletEnabled val="1"/>
        </dgm:presLayoutVars>
      </dgm:prSet>
      <dgm:spPr/>
      <dgm:t>
        <a:bodyPr/>
        <a:lstStyle/>
        <a:p>
          <a:endParaRPr lang="en-US"/>
        </a:p>
      </dgm:t>
    </dgm:pt>
    <dgm:pt modelId="{906213B8-C584-469D-BF0A-0D2357C72764}" type="pres">
      <dgm:prSet presAssocID="{94FA13CC-2D0E-4350-8C23-3D694F8EC4B3}" presName="childNode" presStyleLbl="revTx" presStyleIdx="0" presStyleCnt="1">
        <dgm:presLayoutVars>
          <dgm:bulletEnabled val="1"/>
        </dgm:presLayoutVars>
      </dgm:prSet>
      <dgm:spPr/>
    </dgm:pt>
    <dgm:pt modelId="{801D7805-C15E-412C-AF07-A72045BB03CD}" type="pres">
      <dgm:prSet presAssocID="{BF5CF7E9-3EF9-49B8-AAC7-2277B10EDF5E}" presName="Name25" presStyleLbl="parChTrans1D1" presStyleIdx="3" presStyleCnt="5"/>
      <dgm:spPr/>
      <dgm:t>
        <a:bodyPr/>
        <a:lstStyle/>
        <a:p>
          <a:endParaRPr lang="en-US"/>
        </a:p>
      </dgm:t>
    </dgm:pt>
    <dgm:pt modelId="{AC9DB4EE-B628-465E-BE23-1B717E38C3F0}" type="pres">
      <dgm:prSet presAssocID="{E8728BE6-4392-4BD9-8CCD-C550439A7A3B}" presName="node" presStyleCnt="0"/>
      <dgm:spPr/>
    </dgm:pt>
    <dgm:pt modelId="{01EA0D28-CF26-4108-8129-AF01517657F3}" type="pres">
      <dgm:prSet presAssocID="{E8728BE6-4392-4BD9-8CCD-C550439A7A3B}" presName="parentNode" presStyleLbl="node1" presStyleIdx="4" presStyleCnt="6" custScaleX="146194" custScaleY="126012" custLinFactX="-46085" custLinFactY="-100000" custLinFactNeighborX="-100000" custLinFactNeighborY="-168783">
        <dgm:presLayoutVars>
          <dgm:chMax val="1"/>
          <dgm:bulletEnabled val="1"/>
        </dgm:presLayoutVars>
      </dgm:prSet>
      <dgm:spPr/>
      <dgm:t>
        <a:bodyPr/>
        <a:lstStyle/>
        <a:p>
          <a:endParaRPr lang="en-US"/>
        </a:p>
      </dgm:t>
    </dgm:pt>
    <dgm:pt modelId="{F12A28D7-A3B5-47C7-B0DF-401EA9C20B9B}" type="pres">
      <dgm:prSet presAssocID="{E8728BE6-4392-4BD9-8CCD-C550439A7A3B}" presName="childNode" presStyleLbl="revTx" presStyleIdx="0" presStyleCnt="1">
        <dgm:presLayoutVars>
          <dgm:bulletEnabled val="1"/>
        </dgm:presLayoutVars>
      </dgm:prSet>
      <dgm:spPr/>
      <dgm:t>
        <a:bodyPr/>
        <a:lstStyle/>
        <a:p>
          <a:endParaRPr lang="en-US"/>
        </a:p>
      </dgm:t>
    </dgm:pt>
    <dgm:pt modelId="{ACDA76F8-DEC5-4701-9AED-A3FFD9AA41B6}" type="pres">
      <dgm:prSet presAssocID="{7D44A86D-BEF2-48B3-A344-8F895A005CE6}" presName="Name25" presStyleLbl="parChTrans1D1" presStyleIdx="4" presStyleCnt="5"/>
      <dgm:spPr/>
      <dgm:t>
        <a:bodyPr/>
        <a:lstStyle/>
        <a:p>
          <a:endParaRPr lang="en-US"/>
        </a:p>
      </dgm:t>
    </dgm:pt>
    <dgm:pt modelId="{F0821294-72AE-4621-8CC4-41065729E054}" type="pres">
      <dgm:prSet presAssocID="{7244F134-E9CB-4FA5-93F6-B319357B4F88}" presName="node" presStyleCnt="0"/>
      <dgm:spPr/>
    </dgm:pt>
    <dgm:pt modelId="{599B764A-3D97-4B65-8CD6-CE5196D2AF94}" type="pres">
      <dgm:prSet presAssocID="{7244F134-E9CB-4FA5-93F6-B319357B4F88}" presName="parentNode" presStyleLbl="node1" presStyleIdx="5" presStyleCnt="6" custScaleX="240555" custScaleY="227060" custLinFactX="-100000" custLinFactY="-43878" custLinFactNeighborX="-165168" custLinFactNeighborY="-100000">
        <dgm:presLayoutVars>
          <dgm:chMax val="1"/>
          <dgm:bulletEnabled val="1"/>
        </dgm:presLayoutVars>
      </dgm:prSet>
      <dgm:spPr/>
      <dgm:t>
        <a:bodyPr/>
        <a:lstStyle/>
        <a:p>
          <a:endParaRPr lang="en-US"/>
        </a:p>
      </dgm:t>
    </dgm:pt>
    <dgm:pt modelId="{1A9CE511-B550-4AB0-A2E6-E5A57B840763}" type="pres">
      <dgm:prSet presAssocID="{7244F134-E9CB-4FA5-93F6-B319357B4F88}" presName="childNode" presStyleLbl="revTx" presStyleIdx="0" presStyleCnt="1">
        <dgm:presLayoutVars>
          <dgm:bulletEnabled val="1"/>
        </dgm:presLayoutVars>
      </dgm:prSet>
      <dgm:spPr/>
    </dgm:pt>
  </dgm:ptLst>
  <dgm:cxnLst>
    <dgm:cxn modelId="{1D32D0F6-8AFF-4788-8544-A48F25963EF0}" type="presOf" srcId="{7B609C58-F26E-4B91-9E2B-9175EC9A0C37}" destId="{F12A28D7-A3B5-47C7-B0DF-401EA9C20B9B}" srcOrd="0" destOrd="0" presId="urn:microsoft.com/office/officeart/2005/8/layout/radial2"/>
    <dgm:cxn modelId="{0EBC1710-A534-4821-B856-42C68D2D1624}" srcId="{B8777210-ABA1-48F6-849A-68F9EFF02D47}" destId="{A2B0C947-0DD3-4F23-B8BB-8212D5931097}" srcOrd="0" destOrd="0" parTransId="{170E052A-9A2A-42EF-92FF-36FB6A0341DD}" sibTransId="{5F7B811E-0449-4B08-ABD5-ED0C8377F7AE}"/>
    <dgm:cxn modelId="{4ACA9796-7E74-43FE-AB86-EBD7B09E58E2}" srcId="{B8777210-ABA1-48F6-849A-68F9EFF02D47}" destId="{94FA13CC-2D0E-4350-8C23-3D694F8EC4B3}" srcOrd="2" destOrd="0" parTransId="{2E2494B3-2318-4D31-B9CF-55D15940BBE5}" sibTransId="{BD61CCF7-375F-4A31-87D8-832291916818}"/>
    <dgm:cxn modelId="{DDAD9A36-8F69-42DD-9F4B-54EEDA8DC233}" type="presOf" srcId="{B8777210-ABA1-48F6-849A-68F9EFF02D47}" destId="{D30C4622-28E4-4838-AE30-F9D457FC48A5}" srcOrd="0" destOrd="0" presId="urn:microsoft.com/office/officeart/2005/8/layout/radial2"/>
    <dgm:cxn modelId="{307DE9EC-50D3-443A-82FB-639EB49898C7}" srcId="{B8777210-ABA1-48F6-849A-68F9EFF02D47}" destId="{7244F134-E9CB-4FA5-93F6-B319357B4F88}" srcOrd="4" destOrd="0" parTransId="{7D44A86D-BEF2-48B3-A344-8F895A005CE6}" sibTransId="{7BA84F93-48ED-4D70-8D9E-EE6BF81ED58F}"/>
    <dgm:cxn modelId="{3F0C9487-A353-47CF-8748-3ED229FC7E0D}" type="presOf" srcId="{170E052A-9A2A-42EF-92FF-36FB6A0341DD}" destId="{F44A4501-BCB6-4B24-A265-12BEEDAD4AFE}" srcOrd="0" destOrd="0" presId="urn:microsoft.com/office/officeart/2005/8/layout/radial2"/>
    <dgm:cxn modelId="{AA88BFBD-911A-4323-A61E-D61ADDD2D726}" type="presOf" srcId="{BF5CF7E9-3EF9-49B8-AAC7-2277B10EDF5E}" destId="{801D7805-C15E-412C-AF07-A72045BB03CD}" srcOrd="0" destOrd="0" presId="urn:microsoft.com/office/officeart/2005/8/layout/radial2"/>
    <dgm:cxn modelId="{DC05E2FD-7646-4624-80FC-94BD10221FD0}" type="presOf" srcId="{47643AFA-5AE4-4CD2-A22F-F7EF222A32DE}" destId="{41716315-15D3-4AAD-A117-E0FD44C96A6F}" srcOrd="0" destOrd="0" presId="urn:microsoft.com/office/officeart/2005/8/layout/radial2"/>
    <dgm:cxn modelId="{376836A8-02EC-4581-8773-AE4A8D8DFC87}" type="presOf" srcId="{94FA13CC-2D0E-4350-8C23-3D694F8EC4B3}" destId="{24D8C694-2974-481B-90FA-6EBA0B374669}" srcOrd="0" destOrd="0" presId="urn:microsoft.com/office/officeart/2005/8/layout/radial2"/>
    <dgm:cxn modelId="{6F97156D-FB22-481A-8881-C7AE98467DDA}" type="presOf" srcId="{E8728BE6-4392-4BD9-8CCD-C550439A7A3B}" destId="{01EA0D28-CF26-4108-8129-AF01517657F3}" srcOrd="0" destOrd="0" presId="urn:microsoft.com/office/officeart/2005/8/layout/radial2"/>
    <dgm:cxn modelId="{1743392E-73C1-4938-A3F4-FDE24B8A4509}" type="presOf" srcId="{A2B0C947-0DD3-4F23-B8BB-8212D5931097}" destId="{1056F4C1-E293-4A07-AACD-396CE4AD79F8}" srcOrd="0" destOrd="0" presId="urn:microsoft.com/office/officeart/2005/8/layout/radial2"/>
    <dgm:cxn modelId="{B769CF3D-A3F9-44EE-9F3C-48C13159F7EE}" type="presOf" srcId="{2E2494B3-2318-4D31-B9CF-55D15940BBE5}" destId="{68A13044-78DF-4ED1-BF53-BC45364A1A55}" srcOrd="0" destOrd="0" presId="urn:microsoft.com/office/officeart/2005/8/layout/radial2"/>
    <dgm:cxn modelId="{892044B8-D8E5-4928-8F18-4DA87E65AB5B}" type="presOf" srcId="{8DF64089-FA65-4B02-8240-9BD6CF107669}" destId="{A0BF39EF-BAD4-4A6D-9A6F-CB65FD0FCF3F}" srcOrd="0" destOrd="0" presId="urn:microsoft.com/office/officeart/2005/8/layout/radial2"/>
    <dgm:cxn modelId="{C5178B72-945D-41F8-80C4-1C3FA9695E1A}" type="presOf" srcId="{7D44A86D-BEF2-48B3-A344-8F895A005CE6}" destId="{ACDA76F8-DEC5-4701-9AED-A3FFD9AA41B6}" srcOrd="0" destOrd="0" presId="urn:microsoft.com/office/officeart/2005/8/layout/radial2"/>
    <dgm:cxn modelId="{3481F314-2229-4141-AA86-A151EDC06353}" srcId="{B8777210-ABA1-48F6-849A-68F9EFF02D47}" destId="{47643AFA-5AE4-4CD2-A22F-F7EF222A32DE}" srcOrd="1" destOrd="0" parTransId="{8DF64089-FA65-4B02-8240-9BD6CF107669}" sibTransId="{52FEEE19-E21F-4F09-A7D6-CC1E332B6532}"/>
    <dgm:cxn modelId="{FF7CA0C6-6386-4ADC-9F31-D98253F4D65F}" srcId="{E8728BE6-4392-4BD9-8CCD-C550439A7A3B}" destId="{7B609C58-F26E-4B91-9E2B-9175EC9A0C37}" srcOrd="0" destOrd="0" parTransId="{BA1DE56D-657D-4D3C-B00E-39CBC46BA813}" sibTransId="{0B3E7A7C-FD5C-478C-905F-B90F73CC70E7}"/>
    <dgm:cxn modelId="{EEFD2F8D-6C7F-4CDE-9EAA-681856B22632}" type="presOf" srcId="{7244F134-E9CB-4FA5-93F6-B319357B4F88}" destId="{599B764A-3D97-4B65-8CD6-CE5196D2AF94}" srcOrd="0" destOrd="0" presId="urn:microsoft.com/office/officeart/2005/8/layout/radial2"/>
    <dgm:cxn modelId="{6CF8CE98-E715-40DE-BDB7-60B9AA3B174B}" srcId="{B8777210-ABA1-48F6-849A-68F9EFF02D47}" destId="{E8728BE6-4392-4BD9-8CCD-C550439A7A3B}" srcOrd="3" destOrd="0" parTransId="{BF5CF7E9-3EF9-49B8-AAC7-2277B10EDF5E}" sibTransId="{AB94D8A7-1BD7-4E81-8B04-FDEB87C9A374}"/>
    <dgm:cxn modelId="{C8267BBA-C21D-4D38-AFEC-4BD0886E4AB3}" type="presParOf" srcId="{D30C4622-28E4-4838-AE30-F9D457FC48A5}" destId="{17B53609-81D3-4C75-928E-AD72B9102ADB}" srcOrd="0" destOrd="0" presId="urn:microsoft.com/office/officeart/2005/8/layout/radial2"/>
    <dgm:cxn modelId="{645D627C-EB65-4BCC-A1ED-92977F205B4A}" type="presParOf" srcId="{17B53609-81D3-4C75-928E-AD72B9102ADB}" destId="{FF7F2C95-2FA7-4532-ACAA-63CF4E394A99}" srcOrd="0" destOrd="0" presId="urn:microsoft.com/office/officeart/2005/8/layout/radial2"/>
    <dgm:cxn modelId="{9170C88B-269B-49F4-B3E3-117668A88867}" type="presParOf" srcId="{FF7F2C95-2FA7-4532-ACAA-63CF4E394A99}" destId="{AC6331D6-F72B-4511-BD04-6A6FF31A733C}" srcOrd="0" destOrd="0" presId="urn:microsoft.com/office/officeart/2005/8/layout/radial2"/>
    <dgm:cxn modelId="{4D1D1041-4772-4A6E-BE87-FFFD84F7290F}" type="presParOf" srcId="{FF7F2C95-2FA7-4532-ACAA-63CF4E394A99}" destId="{A5757C0F-E4F8-43E5-B383-472A6ED9D7FC}" srcOrd="1" destOrd="0" presId="urn:microsoft.com/office/officeart/2005/8/layout/radial2"/>
    <dgm:cxn modelId="{3A9D4B66-AA75-4054-935E-05BABA7BFF0F}" type="presParOf" srcId="{17B53609-81D3-4C75-928E-AD72B9102ADB}" destId="{F44A4501-BCB6-4B24-A265-12BEEDAD4AFE}" srcOrd="1" destOrd="0" presId="urn:microsoft.com/office/officeart/2005/8/layout/radial2"/>
    <dgm:cxn modelId="{CFA972D1-BD81-4A19-BA9A-E799BD46EA3F}" type="presParOf" srcId="{17B53609-81D3-4C75-928E-AD72B9102ADB}" destId="{33F2A279-00A6-40E5-ABD1-35B5588957DE}" srcOrd="2" destOrd="0" presId="urn:microsoft.com/office/officeart/2005/8/layout/radial2"/>
    <dgm:cxn modelId="{AAB650BB-68E7-4DF9-A737-9C36751E9755}" type="presParOf" srcId="{33F2A279-00A6-40E5-ABD1-35B5588957DE}" destId="{1056F4C1-E293-4A07-AACD-396CE4AD79F8}" srcOrd="0" destOrd="0" presId="urn:microsoft.com/office/officeart/2005/8/layout/radial2"/>
    <dgm:cxn modelId="{860D74CE-5C30-4236-9B1A-10E392FCAA56}" type="presParOf" srcId="{33F2A279-00A6-40E5-ABD1-35B5588957DE}" destId="{757D3A56-FB50-4A33-B604-0C373D2F8CFF}" srcOrd="1" destOrd="0" presId="urn:microsoft.com/office/officeart/2005/8/layout/radial2"/>
    <dgm:cxn modelId="{1982FFBE-12E1-4615-822F-50C749A210ED}" type="presParOf" srcId="{17B53609-81D3-4C75-928E-AD72B9102ADB}" destId="{A0BF39EF-BAD4-4A6D-9A6F-CB65FD0FCF3F}" srcOrd="3" destOrd="0" presId="urn:microsoft.com/office/officeart/2005/8/layout/radial2"/>
    <dgm:cxn modelId="{E936B021-FC77-4FE1-ADB2-A667B54BFDAE}" type="presParOf" srcId="{17B53609-81D3-4C75-928E-AD72B9102ADB}" destId="{1C124190-A16F-4869-A0D8-E1EE9B8A531D}" srcOrd="4" destOrd="0" presId="urn:microsoft.com/office/officeart/2005/8/layout/radial2"/>
    <dgm:cxn modelId="{67A526F4-E899-42E4-98F3-EC66FA95AF42}" type="presParOf" srcId="{1C124190-A16F-4869-A0D8-E1EE9B8A531D}" destId="{41716315-15D3-4AAD-A117-E0FD44C96A6F}" srcOrd="0" destOrd="0" presId="urn:microsoft.com/office/officeart/2005/8/layout/radial2"/>
    <dgm:cxn modelId="{E4C4A004-42C5-4DA0-BE07-ACC4ABF3F3DC}" type="presParOf" srcId="{1C124190-A16F-4869-A0D8-E1EE9B8A531D}" destId="{B529725E-A9FB-4706-B412-3010D73BB6E1}" srcOrd="1" destOrd="0" presId="urn:microsoft.com/office/officeart/2005/8/layout/radial2"/>
    <dgm:cxn modelId="{0275779B-990D-42A1-B845-B52BB6E14961}" type="presParOf" srcId="{17B53609-81D3-4C75-928E-AD72B9102ADB}" destId="{68A13044-78DF-4ED1-BF53-BC45364A1A55}" srcOrd="5" destOrd="0" presId="urn:microsoft.com/office/officeart/2005/8/layout/radial2"/>
    <dgm:cxn modelId="{FA721C84-26BF-4C79-910E-B7027A9821A0}" type="presParOf" srcId="{17B53609-81D3-4C75-928E-AD72B9102ADB}" destId="{0C272ADA-EC73-412F-8C04-14D4B660C611}" srcOrd="6" destOrd="0" presId="urn:microsoft.com/office/officeart/2005/8/layout/radial2"/>
    <dgm:cxn modelId="{0E1636FF-35F2-4FE4-B384-796351CDB681}" type="presParOf" srcId="{0C272ADA-EC73-412F-8C04-14D4B660C611}" destId="{24D8C694-2974-481B-90FA-6EBA0B374669}" srcOrd="0" destOrd="0" presId="urn:microsoft.com/office/officeart/2005/8/layout/radial2"/>
    <dgm:cxn modelId="{3454CDC7-57C8-4214-9D6C-26BE817938E8}" type="presParOf" srcId="{0C272ADA-EC73-412F-8C04-14D4B660C611}" destId="{906213B8-C584-469D-BF0A-0D2357C72764}" srcOrd="1" destOrd="0" presId="urn:microsoft.com/office/officeart/2005/8/layout/radial2"/>
    <dgm:cxn modelId="{EC431B35-431A-432C-8FB8-BFC277482D4C}" type="presParOf" srcId="{17B53609-81D3-4C75-928E-AD72B9102ADB}" destId="{801D7805-C15E-412C-AF07-A72045BB03CD}" srcOrd="7" destOrd="0" presId="urn:microsoft.com/office/officeart/2005/8/layout/radial2"/>
    <dgm:cxn modelId="{62A37C9C-03C9-4CC7-92CA-0D5415770315}" type="presParOf" srcId="{17B53609-81D3-4C75-928E-AD72B9102ADB}" destId="{AC9DB4EE-B628-465E-BE23-1B717E38C3F0}" srcOrd="8" destOrd="0" presId="urn:microsoft.com/office/officeart/2005/8/layout/radial2"/>
    <dgm:cxn modelId="{B054BC4C-4562-4913-B34D-45051631757E}" type="presParOf" srcId="{AC9DB4EE-B628-465E-BE23-1B717E38C3F0}" destId="{01EA0D28-CF26-4108-8129-AF01517657F3}" srcOrd="0" destOrd="0" presId="urn:microsoft.com/office/officeart/2005/8/layout/radial2"/>
    <dgm:cxn modelId="{7EA06817-4AD3-477B-BF76-5A1A98E8241F}" type="presParOf" srcId="{AC9DB4EE-B628-465E-BE23-1B717E38C3F0}" destId="{F12A28D7-A3B5-47C7-B0DF-401EA9C20B9B}" srcOrd="1" destOrd="0" presId="urn:microsoft.com/office/officeart/2005/8/layout/radial2"/>
    <dgm:cxn modelId="{4ABCBF94-EC9C-4690-ACD5-D12311CD2E86}" type="presParOf" srcId="{17B53609-81D3-4C75-928E-AD72B9102ADB}" destId="{ACDA76F8-DEC5-4701-9AED-A3FFD9AA41B6}" srcOrd="9" destOrd="0" presId="urn:microsoft.com/office/officeart/2005/8/layout/radial2"/>
    <dgm:cxn modelId="{4C333160-DCCF-491A-A951-B835353ED106}" type="presParOf" srcId="{17B53609-81D3-4C75-928E-AD72B9102ADB}" destId="{F0821294-72AE-4621-8CC4-41065729E054}" srcOrd="10" destOrd="0" presId="urn:microsoft.com/office/officeart/2005/8/layout/radial2"/>
    <dgm:cxn modelId="{13C0C972-F706-4F13-9CF2-CA2593D83339}" type="presParOf" srcId="{F0821294-72AE-4621-8CC4-41065729E054}" destId="{599B764A-3D97-4B65-8CD6-CE5196D2AF94}" srcOrd="0" destOrd="0" presId="urn:microsoft.com/office/officeart/2005/8/layout/radial2"/>
    <dgm:cxn modelId="{8E102D23-31D4-4685-BAD8-9BFD356AFD21}" type="presParOf" srcId="{F0821294-72AE-4621-8CC4-41065729E054}" destId="{1A9CE511-B550-4AB0-A2E6-E5A57B840763}" srcOrd="1" destOrd="0" presId="urn:microsoft.com/office/officeart/2005/8/layout/radial2"/>
  </dgm:cxnLst>
  <dgm:bg>
    <a:effectLst>
      <a:glow rad="228600">
        <a:schemeClr val="accent5">
          <a:satMod val="175000"/>
          <a:alpha val="40000"/>
        </a:schemeClr>
      </a:glo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D3C07-29EE-4747-8230-9A86F655550C}"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80682696-0177-4921-9C51-75707F8B1475}">
      <dgm:prSet phldrT="[Text]"/>
      <dgm:spPr/>
      <dgm:t>
        <a:bodyPr/>
        <a:lstStyle/>
        <a:p>
          <a:r>
            <a:rPr lang="en-US" dirty="0" smtClean="0"/>
            <a:t>PENGENALAN KEPADA CONNEXION</a:t>
          </a:r>
          <a:endParaRPr lang="en-US" dirty="0"/>
        </a:p>
      </dgm:t>
    </dgm:pt>
    <dgm:pt modelId="{6EA1FAA3-7F39-4144-BD9E-D41171D8475A}" type="parTrans" cxnId="{073E9E05-95B2-4B82-A831-CA8C214CF13F}">
      <dgm:prSet/>
      <dgm:spPr/>
      <dgm:t>
        <a:bodyPr/>
        <a:lstStyle/>
        <a:p>
          <a:endParaRPr lang="en-US"/>
        </a:p>
      </dgm:t>
    </dgm:pt>
    <dgm:pt modelId="{DFFCA399-4ED7-436E-8023-6064110E22FE}" type="sibTrans" cxnId="{073E9E05-95B2-4B82-A831-CA8C214CF13F}">
      <dgm:prSet/>
      <dgm:spPr/>
      <dgm:t>
        <a:bodyPr/>
        <a:lstStyle/>
        <a:p>
          <a:endParaRPr lang="en-US"/>
        </a:p>
      </dgm:t>
    </dgm:pt>
    <dgm:pt modelId="{468E61BC-0B2F-40D7-A21F-10EEF292FE11}">
      <dgm:prSet phldrT="[Text]"/>
      <dgm:spPr/>
      <dgm:t>
        <a:bodyPr/>
        <a:lstStyle/>
        <a:p>
          <a:r>
            <a:rPr lang="en-US" dirty="0" smtClean="0"/>
            <a:t>LATAR BELAKANG / SEJARAH</a:t>
          </a:r>
          <a:endParaRPr lang="en-US" dirty="0"/>
        </a:p>
      </dgm:t>
    </dgm:pt>
    <dgm:pt modelId="{1E40739B-A7A6-4B2A-B56A-C2052E193439}" type="parTrans" cxnId="{125263F8-40BF-4B34-A0D5-2EB4D9F87F3F}">
      <dgm:prSet/>
      <dgm:spPr/>
      <dgm:t>
        <a:bodyPr/>
        <a:lstStyle/>
        <a:p>
          <a:endParaRPr lang="en-US"/>
        </a:p>
      </dgm:t>
    </dgm:pt>
    <dgm:pt modelId="{DB396D71-6E20-4703-8333-4C11A4BD760F}" type="sibTrans" cxnId="{125263F8-40BF-4B34-A0D5-2EB4D9F87F3F}">
      <dgm:prSet/>
      <dgm:spPr/>
      <dgm:t>
        <a:bodyPr/>
        <a:lstStyle/>
        <a:p>
          <a:endParaRPr lang="en-US"/>
        </a:p>
      </dgm:t>
    </dgm:pt>
    <dgm:pt modelId="{09B20E7E-705C-440C-91F0-CBFFEB26E709}">
      <dgm:prSet phldrT="[Text]"/>
      <dgm:spPr/>
      <dgm:t>
        <a:bodyPr/>
        <a:lstStyle/>
        <a:p>
          <a:r>
            <a:rPr lang="en-US" dirty="0" smtClean="0"/>
            <a:t>FAEDAH CONNEXION</a:t>
          </a:r>
          <a:endParaRPr lang="en-US" dirty="0"/>
        </a:p>
      </dgm:t>
    </dgm:pt>
    <dgm:pt modelId="{DB0D0477-CE06-47F3-BBCE-C713CA868FEE}" type="parTrans" cxnId="{461B2D1A-F8E1-4EA1-A4BA-DECB16EE870A}">
      <dgm:prSet/>
      <dgm:spPr/>
      <dgm:t>
        <a:bodyPr/>
        <a:lstStyle/>
        <a:p>
          <a:endParaRPr lang="en-US"/>
        </a:p>
      </dgm:t>
    </dgm:pt>
    <dgm:pt modelId="{2BF1CB4A-2DE3-475D-8564-3FACA36A632B}" type="sibTrans" cxnId="{461B2D1A-F8E1-4EA1-A4BA-DECB16EE870A}">
      <dgm:prSet/>
      <dgm:spPr/>
      <dgm:t>
        <a:bodyPr/>
        <a:lstStyle/>
        <a:p>
          <a:endParaRPr lang="en-US"/>
        </a:p>
      </dgm:t>
    </dgm:pt>
    <dgm:pt modelId="{7BED2006-2C49-4AE3-AE99-BB3A8729BCF8}">
      <dgm:prSet phldrT="[Text]"/>
      <dgm:spPr/>
      <dgm:t>
        <a:bodyPr/>
        <a:lstStyle/>
        <a:p>
          <a:r>
            <a:rPr lang="en-US" dirty="0" smtClean="0"/>
            <a:t>LATAR BELAKANG KEPADA  CONNEXION</a:t>
          </a:r>
          <a:endParaRPr lang="en-US" dirty="0"/>
        </a:p>
      </dgm:t>
    </dgm:pt>
    <dgm:pt modelId="{1EF3B754-475F-446E-86BF-31824E06E183}" type="parTrans" cxnId="{DD9A03FC-3A8B-490A-BC6D-CA21FC105E24}">
      <dgm:prSet/>
      <dgm:spPr/>
      <dgm:t>
        <a:bodyPr/>
        <a:lstStyle/>
        <a:p>
          <a:endParaRPr lang="en-US"/>
        </a:p>
      </dgm:t>
    </dgm:pt>
    <dgm:pt modelId="{5D055119-852A-48A5-B3D8-5B593CEC8209}" type="sibTrans" cxnId="{DD9A03FC-3A8B-490A-BC6D-CA21FC105E24}">
      <dgm:prSet/>
      <dgm:spPr/>
      <dgm:t>
        <a:bodyPr/>
        <a:lstStyle/>
        <a:p>
          <a:endParaRPr lang="en-US"/>
        </a:p>
      </dgm:t>
    </dgm:pt>
    <dgm:pt modelId="{E98656C8-3A41-4B5E-AA68-573BAC2D6F81}">
      <dgm:prSet/>
      <dgm:spPr/>
      <dgm:t>
        <a:bodyPr/>
        <a:lstStyle/>
        <a:p>
          <a:r>
            <a:rPr lang="en-US" dirty="0" smtClean="0"/>
            <a:t>OCLC &amp; WORLDCAT</a:t>
          </a:r>
          <a:endParaRPr lang="en-US" dirty="0"/>
        </a:p>
      </dgm:t>
    </dgm:pt>
    <dgm:pt modelId="{8B828135-09C5-482C-8435-DC37AF57DD65}" type="parTrans" cxnId="{8388C5F8-41D2-4AB3-A764-CC11E391E670}">
      <dgm:prSet/>
      <dgm:spPr/>
      <dgm:t>
        <a:bodyPr/>
        <a:lstStyle/>
        <a:p>
          <a:endParaRPr lang="en-US"/>
        </a:p>
      </dgm:t>
    </dgm:pt>
    <dgm:pt modelId="{4D9FA1CB-FE73-4913-A2B1-3051E0D3FFA8}" type="sibTrans" cxnId="{8388C5F8-41D2-4AB3-A764-CC11E391E670}">
      <dgm:prSet/>
      <dgm:spPr/>
      <dgm:t>
        <a:bodyPr/>
        <a:lstStyle/>
        <a:p>
          <a:endParaRPr lang="en-US"/>
        </a:p>
      </dgm:t>
    </dgm:pt>
    <dgm:pt modelId="{D6304CA3-D465-4DA9-8500-D18C7661E31F}" type="pres">
      <dgm:prSet presAssocID="{43FD3C07-29EE-4747-8230-9A86F655550C}" presName="compositeShape" presStyleCnt="0">
        <dgm:presLayoutVars>
          <dgm:dir/>
          <dgm:resizeHandles/>
        </dgm:presLayoutVars>
      </dgm:prSet>
      <dgm:spPr/>
      <dgm:t>
        <a:bodyPr/>
        <a:lstStyle/>
        <a:p>
          <a:endParaRPr lang="en-US"/>
        </a:p>
      </dgm:t>
    </dgm:pt>
    <dgm:pt modelId="{68067620-A499-4EF4-9108-C12EB8B2D8F0}" type="pres">
      <dgm:prSet presAssocID="{43FD3C07-29EE-4747-8230-9A86F655550C}" presName="pyramid" presStyleLbl="node1" presStyleIdx="0" presStyleCnt="1"/>
      <dgm:spPr/>
    </dgm:pt>
    <dgm:pt modelId="{A41FEC6D-CB50-4E1D-9CC3-08FEAD564B66}" type="pres">
      <dgm:prSet presAssocID="{43FD3C07-29EE-4747-8230-9A86F655550C}" presName="theList" presStyleCnt="0"/>
      <dgm:spPr/>
    </dgm:pt>
    <dgm:pt modelId="{95CE94C7-3918-43CD-AC13-427C87023057}" type="pres">
      <dgm:prSet presAssocID="{80682696-0177-4921-9C51-75707F8B1475}" presName="aNode" presStyleLbl="fgAcc1" presStyleIdx="0" presStyleCnt="4" custLinFactY="91935" custLinFactNeighborX="-549" custLinFactNeighborY="100000">
        <dgm:presLayoutVars>
          <dgm:bulletEnabled val="1"/>
        </dgm:presLayoutVars>
      </dgm:prSet>
      <dgm:spPr/>
      <dgm:t>
        <a:bodyPr/>
        <a:lstStyle/>
        <a:p>
          <a:endParaRPr lang="en-US"/>
        </a:p>
      </dgm:t>
    </dgm:pt>
    <dgm:pt modelId="{25EB957F-A4EB-4676-8F81-53532D8406DC}" type="pres">
      <dgm:prSet presAssocID="{80682696-0177-4921-9C51-75707F8B1475}" presName="aSpace" presStyleCnt="0"/>
      <dgm:spPr/>
    </dgm:pt>
    <dgm:pt modelId="{8E582CB3-3690-45A3-8B97-CFFD4756B414}" type="pres">
      <dgm:prSet presAssocID="{468E61BC-0B2F-40D7-A21F-10EEF292FE11}" presName="aNode" presStyleLbl="fgAcc1" presStyleIdx="1" presStyleCnt="4" custLinFactY="-103630" custLinFactNeighborX="-549" custLinFactNeighborY="-200000">
        <dgm:presLayoutVars>
          <dgm:bulletEnabled val="1"/>
        </dgm:presLayoutVars>
      </dgm:prSet>
      <dgm:spPr/>
      <dgm:t>
        <a:bodyPr/>
        <a:lstStyle/>
        <a:p>
          <a:endParaRPr lang="en-US"/>
        </a:p>
      </dgm:t>
    </dgm:pt>
    <dgm:pt modelId="{4B7A2B75-CFCF-4F4C-88EB-28A8604DAE1D}" type="pres">
      <dgm:prSet presAssocID="{468E61BC-0B2F-40D7-A21F-10EEF292FE11}" presName="aSpace" presStyleCnt="0"/>
      <dgm:spPr/>
    </dgm:pt>
    <dgm:pt modelId="{B8FC5394-A500-4CFF-8E8A-AB49BA9B3C1A}" type="pres">
      <dgm:prSet presAssocID="{7BED2006-2C49-4AE3-AE99-BB3A8729BCF8}" presName="aNode" presStyleLbl="fgAcc1" presStyleIdx="2" presStyleCnt="4">
        <dgm:presLayoutVars>
          <dgm:bulletEnabled val="1"/>
        </dgm:presLayoutVars>
      </dgm:prSet>
      <dgm:spPr/>
      <dgm:t>
        <a:bodyPr/>
        <a:lstStyle/>
        <a:p>
          <a:endParaRPr lang="en-US"/>
        </a:p>
      </dgm:t>
    </dgm:pt>
    <dgm:pt modelId="{FF3BE321-3306-4BA2-8FB6-C40185CD87BF}" type="pres">
      <dgm:prSet presAssocID="{7BED2006-2C49-4AE3-AE99-BB3A8729BCF8}" presName="aSpace" presStyleCnt="0"/>
      <dgm:spPr/>
    </dgm:pt>
    <dgm:pt modelId="{38F18FDC-69DD-4A90-BFD0-503C3B5872EE}" type="pres">
      <dgm:prSet presAssocID="{09B20E7E-705C-440C-91F0-CBFFEB26E709}" presName="aNode" presStyleLbl="fgAcc1" presStyleIdx="3" presStyleCnt="4">
        <dgm:presLayoutVars>
          <dgm:bulletEnabled val="1"/>
        </dgm:presLayoutVars>
      </dgm:prSet>
      <dgm:spPr/>
      <dgm:t>
        <a:bodyPr/>
        <a:lstStyle/>
        <a:p>
          <a:endParaRPr lang="en-US"/>
        </a:p>
      </dgm:t>
    </dgm:pt>
    <dgm:pt modelId="{679FA9FF-7223-4F30-89AE-5EBD1520772A}" type="pres">
      <dgm:prSet presAssocID="{09B20E7E-705C-440C-91F0-CBFFEB26E709}" presName="aSpace" presStyleCnt="0"/>
      <dgm:spPr/>
    </dgm:pt>
  </dgm:ptLst>
  <dgm:cxnLst>
    <dgm:cxn modelId="{3F5B1EC5-DBB5-4684-9070-9DA1EBFA6751}" type="presOf" srcId="{80682696-0177-4921-9C51-75707F8B1475}" destId="{95CE94C7-3918-43CD-AC13-427C87023057}" srcOrd="0" destOrd="0" presId="urn:microsoft.com/office/officeart/2005/8/layout/pyramid2"/>
    <dgm:cxn modelId="{DD9A03FC-3A8B-490A-BC6D-CA21FC105E24}" srcId="{43FD3C07-29EE-4747-8230-9A86F655550C}" destId="{7BED2006-2C49-4AE3-AE99-BB3A8729BCF8}" srcOrd="2" destOrd="0" parTransId="{1EF3B754-475F-446E-86BF-31824E06E183}" sibTransId="{5D055119-852A-48A5-B3D8-5B593CEC8209}"/>
    <dgm:cxn modelId="{DAA7476C-6F1B-463A-A65D-9B68398B437B}" type="presOf" srcId="{7BED2006-2C49-4AE3-AE99-BB3A8729BCF8}" destId="{B8FC5394-A500-4CFF-8E8A-AB49BA9B3C1A}" srcOrd="0" destOrd="0" presId="urn:microsoft.com/office/officeart/2005/8/layout/pyramid2"/>
    <dgm:cxn modelId="{07D8D8D8-810B-42F0-855C-3DE8800AD88B}" type="presOf" srcId="{43FD3C07-29EE-4747-8230-9A86F655550C}" destId="{D6304CA3-D465-4DA9-8500-D18C7661E31F}" srcOrd="0" destOrd="0" presId="urn:microsoft.com/office/officeart/2005/8/layout/pyramid2"/>
    <dgm:cxn modelId="{073E9E05-95B2-4B82-A831-CA8C214CF13F}" srcId="{43FD3C07-29EE-4747-8230-9A86F655550C}" destId="{80682696-0177-4921-9C51-75707F8B1475}" srcOrd="0" destOrd="0" parTransId="{6EA1FAA3-7F39-4144-BD9E-D41171D8475A}" sibTransId="{DFFCA399-4ED7-436E-8023-6064110E22FE}"/>
    <dgm:cxn modelId="{83F2ED16-CDC2-491C-BD0D-D08047F200E5}" type="presOf" srcId="{E98656C8-3A41-4B5E-AA68-573BAC2D6F81}" destId="{8E582CB3-3690-45A3-8B97-CFFD4756B414}" srcOrd="0" destOrd="1" presId="urn:microsoft.com/office/officeart/2005/8/layout/pyramid2"/>
    <dgm:cxn modelId="{6D4A3695-4BE0-46A8-A2A3-AF2B084C3C95}" type="presOf" srcId="{468E61BC-0B2F-40D7-A21F-10EEF292FE11}" destId="{8E582CB3-3690-45A3-8B97-CFFD4756B414}" srcOrd="0" destOrd="0" presId="urn:microsoft.com/office/officeart/2005/8/layout/pyramid2"/>
    <dgm:cxn modelId="{8388C5F8-41D2-4AB3-A764-CC11E391E670}" srcId="{468E61BC-0B2F-40D7-A21F-10EEF292FE11}" destId="{E98656C8-3A41-4B5E-AA68-573BAC2D6F81}" srcOrd="0" destOrd="0" parTransId="{8B828135-09C5-482C-8435-DC37AF57DD65}" sibTransId="{4D9FA1CB-FE73-4913-A2B1-3051E0D3FFA8}"/>
    <dgm:cxn modelId="{076F1E32-5532-4FB5-B0F8-002950A4F5EE}" type="presOf" srcId="{09B20E7E-705C-440C-91F0-CBFFEB26E709}" destId="{38F18FDC-69DD-4A90-BFD0-503C3B5872EE}" srcOrd="0" destOrd="0" presId="urn:microsoft.com/office/officeart/2005/8/layout/pyramid2"/>
    <dgm:cxn modelId="{461B2D1A-F8E1-4EA1-A4BA-DECB16EE870A}" srcId="{43FD3C07-29EE-4747-8230-9A86F655550C}" destId="{09B20E7E-705C-440C-91F0-CBFFEB26E709}" srcOrd="3" destOrd="0" parTransId="{DB0D0477-CE06-47F3-BBCE-C713CA868FEE}" sibTransId="{2BF1CB4A-2DE3-475D-8564-3FACA36A632B}"/>
    <dgm:cxn modelId="{125263F8-40BF-4B34-A0D5-2EB4D9F87F3F}" srcId="{43FD3C07-29EE-4747-8230-9A86F655550C}" destId="{468E61BC-0B2F-40D7-A21F-10EEF292FE11}" srcOrd="1" destOrd="0" parTransId="{1E40739B-A7A6-4B2A-B56A-C2052E193439}" sibTransId="{DB396D71-6E20-4703-8333-4C11A4BD760F}"/>
    <dgm:cxn modelId="{2268F491-CBC1-4928-AA82-43AB2C640849}" type="presParOf" srcId="{D6304CA3-D465-4DA9-8500-D18C7661E31F}" destId="{68067620-A499-4EF4-9108-C12EB8B2D8F0}" srcOrd="0" destOrd="0" presId="urn:microsoft.com/office/officeart/2005/8/layout/pyramid2"/>
    <dgm:cxn modelId="{E6C4071F-FE8D-4240-A96A-9BDA2D9A3D57}" type="presParOf" srcId="{D6304CA3-D465-4DA9-8500-D18C7661E31F}" destId="{A41FEC6D-CB50-4E1D-9CC3-08FEAD564B66}" srcOrd="1" destOrd="0" presId="urn:microsoft.com/office/officeart/2005/8/layout/pyramid2"/>
    <dgm:cxn modelId="{40F1065A-5335-4F81-9281-6B9E88D3C74A}" type="presParOf" srcId="{A41FEC6D-CB50-4E1D-9CC3-08FEAD564B66}" destId="{95CE94C7-3918-43CD-AC13-427C87023057}" srcOrd="0" destOrd="0" presId="urn:microsoft.com/office/officeart/2005/8/layout/pyramid2"/>
    <dgm:cxn modelId="{00F040E7-8DA7-4AFF-AD93-ADF04FD8FB24}" type="presParOf" srcId="{A41FEC6D-CB50-4E1D-9CC3-08FEAD564B66}" destId="{25EB957F-A4EB-4676-8F81-53532D8406DC}" srcOrd="1" destOrd="0" presId="urn:microsoft.com/office/officeart/2005/8/layout/pyramid2"/>
    <dgm:cxn modelId="{369F52CC-3512-4110-83F1-B4668896E4D3}" type="presParOf" srcId="{A41FEC6D-CB50-4E1D-9CC3-08FEAD564B66}" destId="{8E582CB3-3690-45A3-8B97-CFFD4756B414}" srcOrd="2" destOrd="0" presId="urn:microsoft.com/office/officeart/2005/8/layout/pyramid2"/>
    <dgm:cxn modelId="{F931DEE3-17C5-4B02-9847-3FCD17206AB1}" type="presParOf" srcId="{A41FEC6D-CB50-4E1D-9CC3-08FEAD564B66}" destId="{4B7A2B75-CFCF-4F4C-88EB-28A8604DAE1D}" srcOrd="3" destOrd="0" presId="urn:microsoft.com/office/officeart/2005/8/layout/pyramid2"/>
    <dgm:cxn modelId="{D13C037A-A763-4260-94E6-9A4A491B324C}" type="presParOf" srcId="{A41FEC6D-CB50-4E1D-9CC3-08FEAD564B66}" destId="{B8FC5394-A500-4CFF-8E8A-AB49BA9B3C1A}" srcOrd="4" destOrd="0" presId="urn:microsoft.com/office/officeart/2005/8/layout/pyramid2"/>
    <dgm:cxn modelId="{2C74B3F7-4717-45F5-AB45-0747C2EC4EC4}" type="presParOf" srcId="{A41FEC6D-CB50-4E1D-9CC3-08FEAD564B66}" destId="{FF3BE321-3306-4BA2-8FB6-C40185CD87BF}" srcOrd="5" destOrd="0" presId="urn:microsoft.com/office/officeart/2005/8/layout/pyramid2"/>
    <dgm:cxn modelId="{5060D655-05F1-4A81-811E-43AE65254BFE}" type="presParOf" srcId="{A41FEC6D-CB50-4E1D-9CC3-08FEAD564B66}" destId="{38F18FDC-69DD-4A90-BFD0-503C3B5872EE}" srcOrd="6" destOrd="0" presId="urn:microsoft.com/office/officeart/2005/8/layout/pyramid2"/>
    <dgm:cxn modelId="{3BA7FF67-065C-493D-955D-B23142E44F8E}" type="presParOf" srcId="{A41FEC6D-CB50-4E1D-9CC3-08FEAD564B66}" destId="{679FA9FF-7223-4F30-89AE-5EBD1520772A}" srcOrd="7"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970677-403B-4DEF-B073-2332DD221E1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751504D-A5BB-4DDF-AC98-C2D5ECA2CF5E}">
      <dgm:prSet phldrT="[Text]"/>
      <dgm:spPr/>
      <dgm:t>
        <a:bodyPr/>
        <a:lstStyle/>
        <a:p>
          <a:r>
            <a:rPr lang="en-US" b="1" i="1" dirty="0" smtClean="0">
              <a:latin typeface="Arial" pitchFamily="34" charset="0"/>
              <a:cs typeface="Arial" pitchFamily="34" charset="0"/>
            </a:rPr>
            <a:t>Online Computer Library Center, Inc.</a:t>
          </a:r>
          <a:r>
            <a:rPr lang="en-US" dirty="0" smtClean="0">
              <a:latin typeface="Arial" pitchFamily="34" charset="0"/>
              <a:cs typeface="Arial" pitchFamily="34" charset="0"/>
            </a:rPr>
            <a:t> (</a:t>
          </a:r>
          <a:r>
            <a:rPr lang="en-US" b="1" dirty="0" smtClean="0">
              <a:latin typeface="Arial" pitchFamily="34" charset="0"/>
              <a:cs typeface="Arial" pitchFamily="34" charset="0"/>
            </a:rPr>
            <a:t>OCLC</a:t>
          </a:r>
          <a:r>
            <a:rPr lang="en-US" dirty="0" smtClean="0">
              <a:latin typeface="Arial" pitchFamily="34" charset="0"/>
              <a:cs typeface="Arial" pitchFamily="34" charset="0"/>
            </a:rPr>
            <a:t>) </a:t>
          </a:r>
          <a:r>
            <a:rPr lang="en-US" dirty="0" err="1" smtClean="0">
              <a:latin typeface="Arial" pitchFamily="34" charset="0"/>
              <a:cs typeface="Arial" pitchFamily="34" charset="0"/>
            </a:rPr>
            <a:t>ialah</a:t>
          </a:r>
          <a:r>
            <a:rPr lang="en-US" dirty="0" smtClean="0">
              <a:latin typeface="Arial" pitchFamily="34" charset="0"/>
              <a:cs typeface="Arial" pitchFamily="34" charset="0"/>
            </a:rPr>
            <a:t> "</a:t>
          </a:r>
          <a:r>
            <a:rPr lang="en-US" dirty="0" err="1" smtClean="0">
              <a:latin typeface="Arial" pitchFamily="34" charset="0"/>
              <a:cs typeface="Arial" pitchFamily="34" charset="0"/>
            </a:rPr>
            <a:t>sebuah</a:t>
          </a:r>
          <a:r>
            <a:rPr lang="en-US" dirty="0" smtClean="0">
              <a:latin typeface="Arial" pitchFamily="34" charset="0"/>
              <a:cs typeface="Arial" pitchFamily="34" charset="0"/>
            </a:rPr>
            <a:t> </a:t>
          </a:r>
          <a:r>
            <a:rPr lang="en-US" dirty="0" err="1" smtClean="0">
              <a:latin typeface="Arial" pitchFamily="34" charset="0"/>
              <a:cs typeface="Arial" pitchFamily="34" charset="0"/>
            </a:rPr>
            <a:t>perkhidmatan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penyelidikan</a:t>
          </a:r>
          <a:r>
            <a:rPr lang="en-US" dirty="0" smtClean="0">
              <a:latin typeface="Arial" pitchFamily="34" charset="0"/>
              <a:cs typeface="Arial" pitchFamily="34" charset="0"/>
            </a:rPr>
            <a:t> </a:t>
          </a:r>
          <a:r>
            <a:rPr lang="en-US" dirty="0" err="1" smtClean="0">
              <a:latin typeface="Arial" pitchFamily="34" charset="0"/>
              <a:cs typeface="Arial" pitchFamily="34" charset="0"/>
            </a:rPr>
            <a:t>perpustakaan</a:t>
          </a:r>
          <a:r>
            <a:rPr lang="en-US" dirty="0" smtClean="0">
              <a:latin typeface="Arial" pitchFamily="34" charset="0"/>
              <a:cs typeface="Arial" pitchFamily="34" charset="0"/>
            </a:rPr>
            <a:t> yang </a:t>
          </a:r>
          <a:r>
            <a:rPr lang="en-US" dirty="0" err="1" smtClean="0">
              <a:latin typeface="Arial" pitchFamily="34" charset="0"/>
              <a:cs typeface="Arial" pitchFamily="34" charset="0"/>
            </a:rPr>
            <a:t>berlandaskan</a:t>
          </a:r>
          <a:r>
            <a:rPr lang="en-US" dirty="0" smtClean="0">
              <a:latin typeface="Arial" pitchFamily="34" charset="0"/>
              <a:cs typeface="Arial" pitchFamily="34" charset="0"/>
            </a:rPr>
            <a:t> </a:t>
          </a:r>
          <a:r>
            <a:rPr lang="en-US" dirty="0" err="1" smtClean="0">
              <a:latin typeface="Arial" pitchFamily="34" charset="0"/>
              <a:cs typeface="Arial" pitchFamily="34" charset="0"/>
            </a:rPr>
            <a:t>keahlian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tidak</a:t>
          </a:r>
          <a:r>
            <a:rPr lang="en-US" dirty="0" smtClean="0">
              <a:latin typeface="Arial" pitchFamily="34" charset="0"/>
              <a:cs typeface="Arial" pitchFamily="34" charset="0"/>
            </a:rPr>
            <a:t> </a:t>
          </a:r>
          <a:r>
            <a:rPr lang="en-US" dirty="0" err="1" smtClean="0">
              <a:latin typeface="Arial" pitchFamily="34" charset="0"/>
              <a:cs typeface="Arial" pitchFamily="34" charset="0"/>
            </a:rPr>
            <a:t>mencari</a:t>
          </a:r>
          <a:r>
            <a:rPr lang="en-US" dirty="0" smtClean="0">
              <a:latin typeface="Arial" pitchFamily="34" charset="0"/>
              <a:cs typeface="Arial" pitchFamily="34" charset="0"/>
            </a:rPr>
            <a:t> </a:t>
          </a:r>
          <a:r>
            <a:rPr lang="en-US" dirty="0" err="1" smtClean="0">
              <a:latin typeface="Arial" pitchFamily="34" charset="0"/>
              <a:cs typeface="Arial" pitchFamily="34" charset="0"/>
            </a:rPr>
            <a:t>untung</a:t>
          </a:r>
          <a:r>
            <a:rPr lang="en-US" dirty="0" smtClean="0">
              <a:latin typeface="Arial" pitchFamily="34" charset="0"/>
              <a:cs typeface="Arial" pitchFamily="34" charset="0"/>
            </a:rPr>
            <a:t> </a:t>
          </a:r>
          <a:r>
            <a:rPr lang="en-US" dirty="0" err="1" smtClean="0">
              <a:latin typeface="Arial" pitchFamily="34" charset="0"/>
              <a:cs typeface="Arial" pitchFamily="34" charset="0"/>
            </a:rPr>
            <a:t>semata-mata</a:t>
          </a:r>
          <a:r>
            <a:rPr lang="en-US" dirty="0" smtClean="0">
              <a:latin typeface="Arial" pitchFamily="34" charset="0"/>
              <a:cs typeface="Arial" pitchFamily="34" charset="0"/>
            </a:rPr>
            <a:t> </a:t>
          </a:r>
          <a:r>
            <a:rPr lang="en-US" dirty="0" err="1" smtClean="0">
              <a:latin typeface="Arial" pitchFamily="34" charset="0"/>
              <a:cs typeface="Arial" pitchFamily="34" charset="0"/>
            </a:rPr>
            <a:t>tetapi</a:t>
          </a:r>
          <a:r>
            <a:rPr lang="en-US" dirty="0" smtClean="0">
              <a:latin typeface="Arial" pitchFamily="34" charset="0"/>
              <a:cs typeface="Arial" pitchFamily="34" charset="0"/>
            </a:rPr>
            <a:t> </a:t>
          </a:r>
          <a:r>
            <a:rPr lang="en-US" dirty="0" err="1" smtClean="0">
              <a:latin typeface="Arial" pitchFamily="34" charset="0"/>
              <a:cs typeface="Arial" pitchFamily="34" charset="0"/>
            </a:rPr>
            <a:t>hanya</a:t>
          </a:r>
          <a:r>
            <a:rPr lang="en-US" dirty="0" smtClean="0">
              <a:latin typeface="Arial" pitchFamily="34" charset="0"/>
              <a:cs typeface="Arial" pitchFamily="34" charset="0"/>
            </a:rPr>
            <a:t> </a:t>
          </a:r>
          <a:r>
            <a:rPr lang="en-US" dirty="0" err="1" smtClean="0">
              <a:latin typeface="Arial" pitchFamily="34" charset="0"/>
              <a:cs typeface="Arial" pitchFamily="34" charset="0"/>
            </a:rPr>
            <a:t>bertumpu</a:t>
          </a:r>
          <a:r>
            <a:rPr lang="en-US" dirty="0" smtClean="0">
              <a:latin typeface="Arial" pitchFamily="34" charset="0"/>
              <a:cs typeface="Arial" pitchFamily="34" charset="0"/>
            </a:rPr>
            <a:t> </a:t>
          </a:r>
          <a:r>
            <a:rPr lang="en-US" dirty="0" err="1" smtClean="0">
              <a:latin typeface="Arial" pitchFamily="34" charset="0"/>
              <a:cs typeface="Arial" pitchFamily="34" charset="0"/>
            </a:rPr>
            <a:t>kepada</a:t>
          </a:r>
          <a:r>
            <a:rPr lang="en-US" dirty="0" smtClean="0">
              <a:latin typeface="Arial" pitchFamily="34" charset="0"/>
              <a:cs typeface="Arial" pitchFamily="34" charset="0"/>
            </a:rPr>
            <a:t> </a:t>
          </a:r>
          <a:r>
            <a:rPr lang="en-US" dirty="0" err="1" smtClean="0">
              <a:latin typeface="Arial" pitchFamily="34" charset="0"/>
              <a:cs typeface="Arial" pitchFamily="34" charset="0"/>
            </a:rPr>
            <a:t>matlamat</a:t>
          </a:r>
          <a:r>
            <a:rPr lang="en-US" dirty="0" smtClean="0">
              <a:latin typeface="Arial" pitchFamily="34" charset="0"/>
              <a:cs typeface="Arial" pitchFamily="34" charset="0"/>
            </a:rPr>
            <a:t> </a:t>
          </a:r>
          <a:r>
            <a:rPr lang="en-US" dirty="0" err="1" smtClean="0">
              <a:latin typeface="Arial" pitchFamily="34" charset="0"/>
              <a:cs typeface="Arial" pitchFamily="34" charset="0"/>
            </a:rPr>
            <a:t>awam</a:t>
          </a:r>
          <a:r>
            <a:rPr lang="en-US" dirty="0" smtClean="0">
              <a:latin typeface="Arial" pitchFamily="34" charset="0"/>
              <a:cs typeface="Arial" pitchFamily="34" charset="0"/>
            </a:rPr>
            <a:t> </a:t>
          </a:r>
          <a:r>
            <a:rPr lang="en-US" dirty="0" err="1" smtClean="0">
              <a:latin typeface="Arial" pitchFamily="34" charset="0"/>
              <a:cs typeface="Arial" pitchFamily="34" charset="0"/>
            </a:rPr>
            <a:t>bagi</a:t>
          </a:r>
          <a:r>
            <a:rPr lang="en-US" dirty="0" smtClean="0">
              <a:latin typeface="Arial" pitchFamily="34" charset="0"/>
              <a:cs typeface="Arial" pitchFamily="34" charset="0"/>
            </a:rPr>
            <a:t> </a:t>
          </a:r>
          <a:r>
            <a:rPr lang="en-US" dirty="0" err="1" smtClean="0">
              <a:latin typeface="Arial" pitchFamily="34" charset="0"/>
              <a:cs typeface="Arial" pitchFamily="34" charset="0"/>
            </a:rPr>
            <a:t>meningkatkan</a:t>
          </a:r>
          <a:r>
            <a:rPr lang="en-US" dirty="0" smtClean="0">
              <a:latin typeface="Arial" pitchFamily="34" charset="0"/>
              <a:cs typeface="Arial" pitchFamily="34" charset="0"/>
            </a:rPr>
            <a:t> </a:t>
          </a:r>
          <a:r>
            <a:rPr lang="en-US" dirty="0" err="1" smtClean="0">
              <a:latin typeface="Arial" pitchFamily="34" charset="0"/>
              <a:cs typeface="Arial" pitchFamily="34" charset="0"/>
            </a:rPr>
            <a:t>capaian</a:t>
          </a:r>
          <a:r>
            <a:rPr lang="en-US" dirty="0" smtClean="0">
              <a:latin typeface="Arial" pitchFamily="34" charset="0"/>
              <a:cs typeface="Arial" pitchFamily="34" charset="0"/>
            </a:rPr>
            <a:t> </a:t>
          </a:r>
          <a:r>
            <a:rPr lang="en-US" dirty="0" err="1" smtClean="0">
              <a:latin typeface="Arial" pitchFamily="34" charset="0"/>
              <a:cs typeface="Arial" pitchFamily="34" charset="0"/>
            </a:rPr>
            <a:t>maklumat</a:t>
          </a:r>
          <a:r>
            <a:rPr lang="en-US" dirty="0" smtClean="0">
              <a:latin typeface="Arial" pitchFamily="34" charset="0"/>
              <a:cs typeface="Arial" pitchFamily="34" charset="0"/>
            </a:rPr>
            <a:t> </a:t>
          </a:r>
          <a:r>
            <a:rPr lang="en-US" dirty="0" err="1" smtClean="0">
              <a:latin typeface="Arial" pitchFamily="34" charset="0"/>
              <a:cs typeface="Arial" pitchFamily="34" charset="0"/>
            </a:rPr>
            <a:t>dunia</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mengurangkan</a:t>
          </a:r>
          <a:r>
            <a:rPr lang="en-US" dirty="0" smtClean="0">
              <a:latin typeface="Arial" pitchFamily="34" charset="0"/>
              <a:cs typeface="Arial" pitchFamily="34" charset="0"/>
            </a:rPr>
            <a:t> </a:t>
          </a:r>
          <a:r>
            <a:rPr lang="en-US" dirty="0" err="1" smtClean="0">
              <a:latin typeface="Arial" pitchFamily="34" charset="0"/>
              <a:cs typeface="Arial" pitchFamily="34" charset="0"/>
            </a:rPr>
            <a:t>kos</a:t>
          </a:r>
          <a:r>
            <a:rPr lang="en-US" dirty="0" smtClean="0">
              <a:latin typeface="Arial" pitchFamily="34" charset="0"/>
              <a:cs typeface="Arial" pitchFamily="34" charset="0"/>
            </a:rPr>
            <a:t> </a:t>
          </a:r>
          <a:r>
            <a:rPr lang="en-US" dirty="0" err="1" smtClean="0">
              <a:latin typeface="Arial" pitchFamily="34" charset="0"/>
              <a:cs typeface="Arial" pitchFamily="34" charset="0"/>
            </a:rPr>
            <a:t>maklumat</a:t>
          </a:r>
          <a:r>
            <a:rPr lang="en-US" dirty="0" smtClean="0">
              <a:latin typeface="Arial" pitchFamily="34" charset="0"/>
              <a:cs typeface="Arial" pitchFamily="34" charset="0"/>
            </a:rPr>
            <a:t>".</a:t>
          </a:r>
          <a:endParaRPr lang="en-US" dirty="0"/>
        </a:p>
      </dgm:t>
    </dgm:pt>
    <dgm:pt modelId="{42A62ACA-433D-4156-83BB-F1E02018A758}" type="parTrans" cxnId="{603F8847-7849-4933-A153-C72D7DB2899D}">
      <dgm:prSet/>
      <dgm:spPr/>
      <dgm:t>
        <a:bodyPr/>
        <a:lstStyle/>
        <a:p>
          <a:endParaRPr lang="en-US"/>
        </a:p>
      </dgm:t>
    </dgm:pt>
    <dgm:pt modelId="{0FD03AA4-9386-48CE-85E6-BCBD92B92467}" type="sibTrans" cxnId="{603F8847-7849-4933-A153-C72D7DB2899D}">
      <dgm:prSet/>
      <dgm:spPr/>
      <dgm:t>
        <a:bodyPr/>
        <a:lstStyle/>
        <a:p>
          <a:endParaRPr lang="en-US"/>
        </a:p>
      </dgm:t>
    </dgm:pt>
    <dgm:pt modelId="{7A2CE53D-8E79-49B2-8190-AC196B6ABE8C}">
      <dgm:prSet phldrT="[Text]"/>
      <dgm:spPr/>
      <dgm:t>
        <a:bodyPr/>
        <a:lstStyle/>
        <a:p>
          <a:r>
            <a:rPr lang="en-US" dirty="0" err="1" smtClean="0">
              <a:latin typeface="Arial" pitchFamily="34" charset="0"/>
              <a:cs typeface="Arial" pitchFamily="34" charset="0"/>
            </a:rPr>
            <a:t>Ditubuhkan</a:t>
          </a:r>
          <a:r>
            <a:rPr lang="en-US" dirty="0" smtClean="0">
              <a:latin typeface="Arial" pitchFamily="34" charset="0"/>
              <a:cs typeface="Arial" pitchFamily="34" charset="0"/>
            </a:rPr>
            <a:t> </a:t>
          </a:r>
          <a:r>
            <a:rPr lang="en-US" dirty="0" err="1" smtClean="0">
              <a:latin typeface="Arial" pitchFamily="34" charset="0"/>
              <a:cs typeface="Arial" pitchFamily="34" charset="0"/>
            </a:rPr>
            <a:t>pada</a:t>
          </a:r>
          <a:r>
            <a:rPr lang="en-US" dirty="0" smtClean="0">
              <a:latin typeface="Arial" pitchFamily="34" charset="0"/>
              <a:cs typeface="Arial" pitchFamily="34" charset="0"/>
            </a:rPr>
            <a:t> </a:t>
          </a:r>
          <a:r>
            <a:rPr lang="en-US" dirty="0" err="1" smtClean="0">
              <a:latin typeface="Arial" pitchFamily="34" charset="0"/>
              <a:cs typeface="Arial" pitchFamily="34" charset="0"/>
            </a:rPr>
            <a:t>tahun</a:t>
          </a:r>
          <a:r>
            <a:rPr lang="en-US" dirty="0" smtClean="0">
              <a:latin typeface="Arial" pitchFamily="34" charset="0"/>
              <a:cs typeface="Arial" pitchFamily="34" charset="0"/>
            </a:rPr>
            <a:t> 1967 </a:t>
          </a:r>
          <a:r>
            <a:rPr lang="en-US" dirty="0" err="1" smtClean="0">
              <a:latin typeface="Arial" pitchFamily="34" charset="0"/>
              <a:cs typeface="Arial" pitchFamily="34" charset="0"/>
            </a:rPr>
            <a:t>sebagai</a:t>
          </a:r>
          <a:r>
            <a:rPr lang="en-US" dirty="0" smtClean="0">
              <a:latin typeface="Arial" pitchFamily="34" charset="0"/>
              <a:cs typeface="Arial" pitchFamily="34" charset="0"/>
            </a:rPr>
            <a:t> </a:t>
          </a:r>
          <a:r>
            <a:rPr lang="en-US" b="1" i="1" dirty="0" smtClean="0">
              <a:latin typeface="Arial" pitchFamily="34" charset="0"/>
              <a:cs typeface="Arial" pitchFamily="34" charset="0"/>
            </a:rPr>
            <a:t>Ohio College Library Center</a:t>
          </a:r>
          <a:r>
            <a:rPr lang="en-US" dirty="0" smtClean="0">
              <a:latin typeface="Arial" pitchFamily="34" charset="0"/>
              <a:cs typeface="Arial" pitchFamily="34" charset="0"/>
            </a:rPr>
            <a:t>, OCLC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perpustakaan-perpustakaan</a:t>
          </a:r>
          <a:r>
            <a:rPr lang="en-US" dirty="0" smtClean="0">
              <a:latin typeface="Arial" pitchFamily="34" charset="0"/>
              <a:cs typeface="Arial" pitchFamily="34" charset="0"/>
            </a:rPr>
            <a:t> </a:t>
          </a:r>
          <a:r>
            <a:rPr lang="en-US" dirty="0" err="1" smtClean="0">
              <a:latin typeface="Arial" pitchFamily="34" charset="0"/>
              <a:cs typeface="Arial" pitchFamily="34" charset="0"/>
            </a:rPr>
            <a:t>telah</a:t>
          </a:r>
          <a:r>
            <a:rPr lang="en-US" dirty="0" smtClean="0">
              <a:latin typeface="Arial" pitchFamily="34" charset="0"/>
              <a:cs typeface="Arial" pitchFamily="34" charset="0"/>
            </a:rPr>
            <a:t> </a:t>
          </a:r>
          <a:r>
            <a:rPr lang="en-US" dirty="0" err="1" smtClean="0">
              <a:latin typeface="Arial" pitchFamily="34" charset="0"/>
              <a:cs typeface="Arial" pitchFamily="34" charset="0"/>
            </a:rPr>
            <a:t>menjadi</a:t>
          </a:r>
          <a:r>
            <a:rPr lang="en-US" dirty="0" smtClean="0">
              <a:latin typeface="Arial" pitchFamily="34" charset="0"/>
              <a:cs typeface="Arial" pitchFamily="34" charset="0"/>
            </a:rPr>
            <a:t> </a:t>
          </a:r>
          <a:r>
            <a:rPr lang="en-US" dirty="0" err="1" smtClean="0">
              <a:latin typeface="Arial" pitchFamily="34" charset="0"/>
              <a:cs typeface="Arial" pitchFamily="34" charset="0"/>
            </a:rPr>
            <a:t>ahli</a:t>
          </a:r>
          <a:r>
            <a:rPr lang="en-US" dirty="0" smtClean="0">
              <a:latin typeface="Arial" pitchFamily="34" charset="0"/>
              <a:cs typeface="Arial" pitchFamily="34" charset="0"/>
            </a:rPr>
            <a:t> </a:t>
          </a:r>
          <a:r>
            <a:rPr lang="en-US" dirty="0" err="1" smtClean="0">
              <a:latin typeface="Arial" pitchFamily="34" charset="0"/>
              <a:cs typeface="Arial" pitchFamily="34" charset="0"/>
            </a:rPr>
            <a:t>secara</a:t>
          </a:r>
          <a:r>
            <a:rPr lang="en-US" dirty="0" smtClean="0">
              <a:latin typeface="Arial" pitchFamily="34" charset="0"/>
              <a:cs typeface="Arial" pitchFamily="34" charset="0"/>
            </a:rPr>
            <a:t> </a:t>
          </a:r>
          <a:r>
            <a:rPr lang="en-US" dirty="0" err="1" smtClean="0">
              <a:latin typeface="Arial" pitchFamily="34" charset="0"/>
              <a:cs typeface="Arial" pitchFamily="34" charset="0"/>
            </a:rPr>
            <a:t>bekerjasama</a:t>
          </a:r>
          <a:r>
            <a:rPr lang="en-US" dirty="0" smtClean="0">
              <a:latin typeface="Arial" pitchFamily="34" charset="0"/>
              <a:cs typeface="Arial" pitchFamily="34" charset="0"/>
            </a:rPr>
            <a:t> </a:t>
          </a:r>
          <a:r>
            <a:rPr lang="en-US" dirty="0" err="1" smtClean="0">
              <a:latin typeface="Arial" pitchFamily="34" charset="0"/>
              <a:cs typeface="Arial" pitchFamily="34" charset="0"/>
            </a:rPr>
            <a:t>membuat</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menyelenggara</a:t>
          </a:r>
          <a:r>
            <a:rPr lang="en-US" dirty="0" smtClean="0">
              <a:latin typeface="Arial" pitchFamily="34" charset="0"/>
              <a:cs typeface="Arial" pitchFamily="34" charset="0"/>
            </a:rPr>
            <a:t> </a:t>
          </a:r>
          <a:r>
            <a:rPr lang="en-US" dirty="0" err="1" smtClean="0">
              <a:latin typeface="Arial" pitchFamily="34" charset="0"/>
              <a:cs typeface="Arial" pitchFamily="34" charset="0"/>
            </a:rPr>
            <a:t>WorldCat</a:t>
          </a:r>
          <a:r>
            <a:rPr lang="en-US" dirty="0" smtClean="0">
              <a:latin typeface="Arial" pitchFamily="34" charset="0"/>
              <a:cs typeface="Arial" pitchFamily="34" charset="0"/>
            </a:rPr>
            <a:t>, </a:t>
          </a:r>
          <a:r>
            <a:rPr lang="en-US" dirty="0" err="1" smtClean="0">
              <a:latin typeface="Arial" pitchFamily="34" charset="0"/>
              <a:cs typeface="Arial" pitchFamily="34" charset="0"/>
            </a:rPr>
            <a:t>iaitu</a:t>
          </a:r>
          <a:r>
            <a:rPr lang="en-US" dirty="0" smtClean="0">
              <a:latin typeface="Arial" pitchFamily="34" charset="0"/>
              <a:cs typeface="Arial" pitchFamily="34" charset="0"/>
            </a:rPr>
            <a:t> </a:t>
          </a:r>
          <a:r>
            <a:rPr lang="en-US" dirty="0" err="1" smtClean="0">
              <a:latin typeface="Arial" pitchFamily="34" charset="0"/>
              <a:cs typeface="Arial" pitchFamily="34" charset="0"/>
            </a:rPr>
            <a:t>katalog</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talian</a:t>
          </a:r>
          <a:r>
            <a:rPr lang="en-US" dirty="0" smtClean="0">
              <a:latin typeface="Arial" pitchFamily="34" charset="0"/>
              <a:cs typeface="Arial" pitchFamily="34" charset="0"/>
            </a:rPr>
            <a:t> yang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dicapai</a:t>
          </a:r>
          <a:r>
            <a:rPr lang="en-US" dirty="0" smtClean="0">
              <a:latin typeface="Arial" pitchFamily="34" charset="0"/>
              <a:cs typeface="Arial" pitchFamily="34" charset="0"/>
            </a:rPr>
            <a:t> </a:t>
          </a:r>
          <a:r>
            <a:rPr lang="en-US" dirty="0" err="1" smtClean="0">
              <a:latin typeface="Arial" pitchFamily="34" charset="0"/>
              <a:cs typeface="Arial" pitchFamily="34" charset="0"/>
            </a:rPr>
            <a:t>oleh</a:t>
          </a:r>
          <a:r>
            <a:rPr lang="en-US" dirty="0" smtClean="0">
              <a:latin typeface="Arial" pitchFamily="34" charset="0"/>
              <a:cs typeface="Arial" pitchFamily="34" charset="0"/>
            </a:rPr>
            <a:t> </a:t>
          </a:r>
          <a:r>
            <a:rPr lang="en-US" dirty="0" err="1" smtClean="0">
              <a:latin typeface="Arial" pitchFamily="34" charset="0"/>
              <a:cs typeface="Arial" pitchFamily="34" charset="0"/>
            </a:rPr>
            <a:t>orang</a:t>
          </a:r>
          <a:r>
            <a:rPr lang="en-US" dirty="0" smtClean="0">
              <a:latin typeface="Arial" pitchFamily="34" charset="0"/>
              <a:cs typeface="Arial" pitchFamily="34" charset="0"/>
            </a:rPr>
            <a:t> </a:t>
          </a:r>
          <a:r>
            <a:rPr lang="en-US" dirty="0" err="1" smtClean="0">
              <a:latin typeface="Arial" pitchFamily="34" charset="0"/>
              <a:cs typeface="Arial" pitchFamily="34" charset="0"/>
            </a:rPr>
            <a:t>awam</a:t>
          </a:r>
          <a:r>
            <a:rPr lang="en-US" dirty="0" smtClean="0">
              <a:latin typeface="Arial" pitchFamily="34" charset="0"/>
              <a:cs typeface="Arial" pitchFamily="34" charset="0"/>
            </a:rPr>
            <a:t>. </a:t>
          </a:r>
          <a:r>
            <a:rPr lang="en-US" dirty="0" err="1" smtClean="0">
              <a:latin typeface="Arial" pitchFamily="34" charset="0"/>
              <a:cs typeface="Arial" pitchFamily="34" charset="0"/>
            </a:rPr>
            <a:t>Worldcat</a:t>
          </a:r>
          <a:r>
            <a:rPr lang="en-US" dirty="0" smtClean="0">
              <a:latin typeface="Arial" pitchFamily="34" charset="0"/>
              <a:cs typeface="Arial" pitchFamily="34" charset="0"/>
            </a:rPr>
            <a:t> </a:t>
          </a:r>
          <a:r>
            <a:rPr lang="en-US" dirty="0" err="1" smtClean="0">
              <a:latin typeface="Arial" pitchFamily="34" charset="0"/>
              <a:cs typeface="Arial" pitchFamily="34" charset="0"/>
            </a:rPr>
            <a:t>adalah</a:t>
          </a:r>
          <a:r>
            <a:rPr lang="en-US" dirty="0" smtClean="0">
              <a:latin typeface="Arial" pitchFamily="34" charset="0"/>
              <a:cs typeface="Arial" pitchFamily="34" charset="0"/>
            </a:rPr>
            <a:t> </a:t>
          </a:r>
          <a:r>
            <a:rPr lang="en-US" dirty="0" err="1" smtClean="0">
              <a:latin typeface="Arial" pitchFamily="34" charset="0"/>
              <a:cs typeface="Arial" pitchFamily="34" charset="0"/>
            </a:rPr>
            <a:t>pangkalan</a:t>
          </a:r>
          <a:r>
            <a:rPr lang="en-US" dirty="0" smtClean="0">
              <a:latin typeface="Arial" pitchFamily="34" charset="0"/>
              <a:cs typeface="Arial" pitchFamily="34" charset="0"/>
            </a:rPr>
            <a:t> data yang </a:t>
          </a:r>
          <a:r>
            <a:rPr lang="en-US" dirty="0" err="1" smtClean="0">
              <a:latin typeface="Arial" pitchFamily="34" charset="0"/>
              <a:cs typeface="Arial" pitchFamily="34" charset="0"/>
            </a:rPr>
            <a:t>terbesar</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dunia</a:t>
          </a:r>
          <a:r>
            <a:rPr lang="en-US" dirty="0" smtClean="0">
              <a:latin typeface="Arial" pitchFamily="34" charset="0"/>
              <a:cs typeface="Arial" pitchFamily="34" charset="0"/>
            </a:rPr>
            <a:t>.</a:t>
          </a:r>
          <a:endParaRPr lang="en-US" dirty="0"/>
        </a:p>
      </dgm:t>
    </dgm:pt>
    <dgm:pt modelId="{051CDEAF-F5FC-43C0-B36D-C4BCB0F2253C}" type="parTrans" cxnId="{5247BD3C-8BF1-49CC-AEB2-100EBADFC460}">
      <dgm:prSet/>
      <dgm:spPr/>
      <dgm:t>
        <a:bodyPr/>
        <a:lstStyle/>
        <a:p>
          <a:endParaRPr lang="en-US"/>
        </a:p>
      </dgm:t>
    </dgm:pt>
    <dgm:pt modelId="{63BDBD08-9D09-41CF-9B63-2ED4AE90BB31}" type="sibTrans" cxnId="{5247BD3C-8BF1-49CC-AEB2-100EBADFC460}">
      <dgm:prSet/>
      <dgm:spPr/>
      <dgm:t>
        <a:bodyPr/>
        <a:lstStyle/>
        <a:p>
          <a:endParaRPr lang="en-US"/>
        </a:p>
      </dgm:t>
    </dgm:pt>
    <dgm:pt modelId="{721F01DE-38C7-4196-84CE-4B93AEC99CA8}" type="pres">
      <dgm:prSet presAssocID="{99970677-403B-4DEF-B073-2332DD221E13}" presName="linear" presStyleCnt="0">
        <dgm:presLayoutVars>
          <dgm:animLvl val="lvl"/>
          <dgm:resizeHandles val="exact"/>
        </dgm:presLayoutVars>
      </dgm:prSet>
      <dgm:spPr/>
      <dgm:t>
        <a:bodyPr/>
        <a:lstStyle/>
        <a:p>
          <a:endParaRPr lang="en-US"/>
        </a:p>
      </dgm:t>
    </dgm:pt>
    <dgm:pt modelId="{C0E78B72-CEF4-45A3-8767-8B472D0FADC2}" type="pres">
      <dgm:prSet presAssocID="{7751504D-A5BB-4DDF-AC98-C2D5ECA2CF5E}" presName="parentText" presStyleLbl="node1" presStyleIdx="0" presStyleCnt="2">
        <dgm:presLayoutVars>
          <dgm:chMax val="0"/>
          <dgm:bulletEnabled val="1"/>
        </dgm:presLayoutVars>
      </dgm:prSet>
      <dgm:spPr/>
      <dgm:t>
        <a:bodyPr/>
        <a:lstStyle/>
        <a:p>
          <a:endParaRPr lang="en-US"/>
        </a:p>
      </dgm:t>
    </dgm:pt>
    <dgm:pt modelId="{45397DC7-7B19-4D2E-9275-2DB1F9D10EC6}" type="pres">
      <dgm:prSet presAssocID="{0FD03AA4-9386-48CE-85E6-BCBD92B92467}" presName="spacer" presStyleCnt="0"/>
      <dgm:spPr/>
    </dgm:pt>
    <dgm:pt modelId="{311C08B9-04DB-4604-848D-ABC621AD9E5A}" type="pres">
      <dgm:prSet presAssocID="{7A2CE53D-8E79-49B2-8190-AC196B6ABE8C}" presName="parentText" presStyleLbl="node1" presStyleIdx="1" presStyleCnt="2">
        <dgm:presLayoutVars>
          <dgm:chMax val="0"/>
          <dgm:bulletEnabled val="1"/>
        </dgm:presLayoutVars>
      </dgm:prSet>
      <dgm:spPr/>
      <dgm:t>
        <a:bodyPr/>
        <a:lstStyle/>
        <a:p>
          <a:endParaRPr lang="en-US"/>
        </a:p>
      </dgm:t>
    </dgm:pt>
  </dgm:ptLst>
  <dgm:cxnLst>
    <dgm:cxn modelId="{40BEDCBD-09A2-4DF5-B204-BBDBB1F249FF}" type="presOf" srcId="{7751504D-A5BB-4DDF-AC98-C2D5ECA2CF5E}" destId="{C0E78B72-CEF4-45A3-8767-8B472D0FADC2}" srcOrd="0" destOrd="0" presId="urn:microsoft.com/office/officeart/2005/8/layout/vList2"/>
    <dgm:cxn modelId="{603F8847-7849-4933-A153-C72D7DB2899D}" srcId="{99970677-403B-4DEF-B073-2332DD221E13}" destId="{7751504D-A5BB-4DDF-AC98-C2D5ECA2CF5E}" srcOrd="0" destOrd="0" parTransId="{42A62ACA-433D-4156-83BB-F1E02018A758}" sibTransId="{0FD03AA4-9386-48CE-85E6-BCBD92B92467}"/>
    <dgm:cxn modelId="{5247BD3C-8BF1-49CC-AEB2-100EBADFC460}" srcId="{99970677-403B-4DEF-B073-2332DD221E13}" destId="{7A2CE53D-8E79-49B2-8190-AC196B6ABE8C}" srcOrd="1" destOrd="0" parTransId="{051CDEAF-F5FC-43C0-B36D-C4BCB0F2253C}" sibTransId="{63BDBD08-9D09-41CF-9B63-2ED4AE90BB31}"/>
    <dgm:cxn modelId="{C9A442CE-357E-4C57-A81C-417940C903E6}" type="presOf" srcId="{7A2CE53D-8E79-49B2-8190-AC196B6ABE8C}" destId="{311C08B9-04DB-4604-848D-ABC621AD9E5A}" srcOrd="0" destOrd="0" presId="urn:microsoft.com/office/officeart/2005/8/layout/vList2"/>
    <dgm:cxn modelId="{1E273627-906F-4E10-A532-A771866DE3D7}" type="presOf" srcId="{99970677-403B-4DEF-B073-2332DD221E13}" destId="{721F01DE-38C7-4196-84CE-4B93AEC99CA8}" srcOrd="0" destOrd="0" presId="urn:microsoft.com/office/officeart/2005/8/layout/vList2"/>
    <dgm:cxn modelId="{AC954F5B-F9D3-4CEC-A1E0-BDB655B6315C}" type="presParOf" srcId="{721F01DE-38C7-4196-84CE-4B93AEC99CA8}" destId="{C0E78B72-CEF4-45A3-8767-8B472D0FADC2}" srcOrd="0" destOrd="0" presId="urn:microsoft.com/office/officeart/2005/8/layout/vList2"/>
    <dgm:cxn modelId="{EDA45B72-B4D4-42EF-B16A-B3F04D72ECE5}" type="presParOf" srcId="{721F01DE-38C7-4196-84CE-4B93AEC99CA8}" destId="{45397DC7-7B19-4D2E-9275-2DB1F9D10EC6}" srcOrd="1" destOrd="0" presId="urn:microsoft.com/office/officeart/2005/8/layout/vList2"/>
    <dgm:cxn modelId="{F0F945B7-D56B-41BF-B5FF-3DF7E46D19A8}" type="presParOf" srcId="{721F01DE-38C7-4196-84CE-4B93AEC99CA8}" destId="{311C08B9-04DB-4604-848D-ABC621AD9E5A}"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F416A1-1733-44EB-AB1F-81F449B5BF77}"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84120DBE-6D5E-4971-B595-B03FB6830E89}">
      <dgm:prSet phldrT="[Text]" custT="1"/>
      <dgm:spPr/>
      <dgm:t>
        <a:bodyPr/>
        <a:lstStyle/>
        <a:p>
          <a:r>
            <a:rPr lang="en-US" sz="2000" dirty="0" smtClean="0">
              <a:solidFill>
                <a:schemeClr val="tx1"/>
              </a:solidFill>
            </a:rPr>
            <a:t>OCLC </a:t>
          </a:r>
          <a:r>
            <a:rPr lang="en-US" sz="2000" dirty="0" err="1" smtClean="0">
              <a:solidFill>
                <a:schemeClr val="tx1"/>
              </a:solidFill>
            </a:rPr>
            <a:t>bermula</a:t>
          </a:r>
          <a:r>
            <a:rPr lang="en-US" sz="2000" dirty="0" smtClean="0">
              <a:solidFill>
                <a:schemeClr val="tx1"/>
              </a:solidFill>
            </a:rPr>
            <a:t> </a:t>
          </a:r>
          <a:r>
            <a:rPr lang="en-US" sz="2000" dirty="0" err="1" smtClean="0">
              <a:solidFill>
                <a:schemeClr val="tx1"/>
              </a:solidFill>
            </a:rPr>
            <a:t>pada</a:t>
          </a:r>
          <a:r>
            <a:rPr lang="en-US" sz="2000" dirty="0" smtClean="0">
              <a:solidFill>
                <a:schemeClr val="tx1"/>
              </a:solidFill>
            </a:rPr>
            <a:t> </a:t>
          </a:r>
          <a:r>
            <a:rPr lang="en-US" sz="2000" dirty="0" err="1" smtClean="0">
              <a:solidFill>
                <a:schemeClr val="tx1"/>
              </a:solidFill>
            </a:rPr>
            <a:t>tahun</a:t>
          </a:r>
          <a:r>
            <a:rPr lang="en-US" sz="2000" dirty="0" smtClean="0">
              <a:solidFill>
                <a:schemeClr val="tx1"/>
              </a:solidFill>
            </a:rPr>
            <a:t> 1967, </a:t>
          </a:r>
          <a:r>
            <a:rPr lang="en-US" sz="2000" dirty="0" err="1" smtClean="0">
              <a:solidFill>
                <a:schemeClr val="tx1"/>
              </a:solidFill>
            </a:rPr>
            <a:t>dengan</a:t>
          </a:r>
          <a:r>
            <a:rPr lang="en-US" sz="2000" dirty="0" smtClean="0">
              <a:solidFill>
                <a:schemeClr val="tx1"/>
              </a:solidFill>
            </a:rPr>
            <a:t> </a:t>
          </a:r>
          <a:r>
            <a:rPr lang="en-US" sz="2000" dirty="0" err="1" smtClean="0">
              <a:solidFill>
                <a:schemeClr val="tx1"/>
              </a:solidFill>
            </a:rPr>
            <a:t>nama</a:t>
          </a:r>
          <a:r>
            <a:rPr lang="en-US" sz="2000" dirty="0" smtClean="0">
              <a:solidFill>
                <a:schemeClr val="tx1"/>
              </a:solidFill>
            </a:rPr>
            <a:t> </a:t>
          </a:r>
          <a:r>
            <a:rPr lang="en-US" sz="2000" dirty="0" err="1" smtClean="0">
              <a:solidFill>
                <a:schemeClr val="tx1"/>
              </a:solidFill>
            </a:rPr>
            <a:t>asal</a:t>
          </a:r>
          <a:r>
            <a:rPr lang="en-US" sz="2000" dirty="0" smtClean="0">
              <a:solidFill>
                <a:schemeClr val="tx1"/>
              </a:solidFill>
            </a:rPr>
            <a:t> Ohio College Library Center (</a:t>
          </a:r>
          <a:r>
            <a:rPr lang="en-US" sz="2000" dirty="0" err="1" smtClean="0">
              <a:solidFill>
                <a:schemeClr val="tx1"/>
              </a:solidFill>
            </a:rPr>
            <a:t>Pusat</a:t>
          </a:r>
          <a:r>
            <a:rPr lang="en-US" sz="2000" dirty="0" smtClean="0">
              <a:solidFill>
                <a:schemeClr val="tx1"/>
              </a:solidFill>
            </a:rPr>
            <a:t> </a:t>
          </a:r>
          <a:r>
            <a:rPr lang="en-US" sz="2000" dirty="0" err="1" smtClean="0">
              <a:solidFill>
                <a:schemeClr val="tx1"/>
              </a:solidFill>
            </a:rPr>
            <a:t>Perpustakaan</a:t>
          </a:r>
          <a:r>
            <a:rPr lang="en-US" sz="2000" dirty="0" smtClean="0">
              <a:solidFill>
                <a:schemeClr val="tx1"/>
              </a:solidFill>
            </a:rPr>
            <a:t> </a:t>
          </a:r>
          <a:r>
            <a:rPr lang="en-US" sz="2000" dirty="0" err="1" smtClean="0">
              <a:solidFill>
                <a:schemeClr val="tx1"/>
              </a:solidFill>
            </a:rPr>
            <a:t>Maktab</a:t>
          </a:r>
          <a:r>
            <a:rPr lang="en-US" sz="2000" dirty="0" smtClean="0">
              <a:solidFill>
                <a:schemeClr val="tx1"/>
              </a:solidFill>
            </a:rPr>
            <a:t> Ohio).</a:t>
          </a:r>
          <a:endParaRPr lang="en-US" sz="2000" dirty="0">
            <a:solidFill>
              <a:schemeClr val="tx1"/>
            </a:solidFill>
          </a:endParaRPr>
        </a:p>
      </dgm:t>
    </dgm:pt>
    <dgm:pt modelId="{FB01D707-9157-49BB-87A9-1DAEEBB4D9FE}" type="parTrans" cxnId="{5D180241-BE01-4404-93D3-7827364FF0CC}">
      <dgm:prSet/>
      <dgm:spPr/>
      <dgm:t>
        <a:bodyPr/>
        <a:lstStyle/>
        <a:p>
          <a:endParaRPr lang="en-US"/>
        </a:p>
      </dgm:t>
    </dgm:pt>
    <dgm:pt modelId="{76BF4891-302C-4D36-ADA4-519DD69DFEAD}" type="sibTrans" cxnId="{5D180241-BE01-4404-93D3-7827364FF0CC}">
      <dgm:prSet/>
      <dgm:spPr/>
      <dgm:t>
        <a:bodyPr/>
        <a:lstStyle/>
        <a:p>
          <a:endParaRPr lang="en-US"/>
        </a:p>
      </dgm:t>
    </dgm:pt>
    <dgm:pt modelId="{938D239C-A7D9-41D7-B9E4-D8F9FA96A761}">
      <dgm:prSet phldrT="[Text]"/>
      <dgm:spPr/>
      <dgm:t>
        <a:bodyPr/>
        <a:lstStyle/>
        <a:p>
          <a:r>
            <a:rPr lang="en-US" dirty="0" smtClean="0">
              <a:solidFill>
                <a:schemeClr val="tx1"/>
              </a:solidFill>
            </a:rPr>
            <a:t>Kumpulan </a:t>
          </a:r>
          <a:r>
            <a:rPr lang="en-US" dirty="0" err="1" smtClean="0">
              <a:solidFill>
                <a:schemeClr val="tx1"/>
              </a:solidFill>
            </a:rPr>
            <a:t>itu</a:t>
          </a:r>
          <a:r>
            <a:rPr lang="en-US" dirty="0" smtClean="0">
              <a:solidFill>
                <a:schemeClr val="tx1"/>
              </a:solidFill>
            </a:rPr>
            <a:t> </a:t>
          </a:r>
          <a:r>
            <a:rPr lang="en-US" dirty="0" err="1" smtClean="0">
              <a:solidFill>
                <a:schemeClr val="tx1"/>
              </a:solidFill>
            </a:rPr>
            <a:t>menggaji</a:t>
          </a:r>
          <a:r>
            <a:rPr lang="en-US" dirty="0" smtClean="0">
              <a:solidFill>
                <a:schemeClr val="tx1"/>
              </a:solidFill>
            </a:rPr>
            <a:t> </a:t>
          </a:r>
          <a:r>
            <a:rPr lang="en-US" dirty="0" smtClean="0">
              <a:solidFill>
                <a:schemeClr val="tx1"/>
              </a:solidFill>
              <a:hlinkClick xmlns:r="http://schemas.openxmlformats.org/officeDocument/2006/relationships" r:id="rId1" tooltip="Frederick G. Kilgour (tidak wujud)"/>
            </a:rPr>
            <a:t>Frederick G. </a:t>
          </a:r>
          <a:r>
            <a:rPr lang="en-US" dirty="0" err="1" smtClean="0">
              <a:solidFill>
                <a:schemeClr val="tx1"/>
              </a:solidFill>
              <a:hlinkClick xmlns:r="http://schemas.openxmlformats.org/officeDocument/2006/relationships" r:id="rId1" tooltip="Frederick G. Kilgour (tidak wujud)"/>
            </a:rPr>
            <a:t>Kilgour</a:t>
          </a:r>
          <a:r>
            <a:rPr lang="en-US" dirty="0" smtClean="0">
              <a:solidFill>
                <a:schemeClr val="tx1"/>
              </a:solidFill>
            </a:rPr>
            <a:t>, </a:t>
          </a:r>
          <a:r>
            <a:rPr lang="en-US" dirty="0" err="1" smtClean="0">
              <a:solidFill>
                <a:schemeClr val="tx1"/>
              </a:solidFill>
            </a:rPr>
            <a:t>bekas</a:t>
          </a:r>
          <a:r>
            <a:rPr lang="en-US" dirty="0" smtClean="0">
              <a:solidFill>
                <a:schemeClr val="tx1"/>
              </a:solidFill>
            </a:rPr>
            <a:t> </a:t>
          </a:r>
          <a:r>
            <a:rPr lang="en-US" dirty="0" err="1" smtClean="0">
              <a:solidFill>
                <a:schemeClr val="tx1"/>
              </a:solidFill>
            </a:rPr>
            <a:t>pustakawan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perpustakaan</a:t>
          </a:r>
          <a:r>
            <a:rPr lang="en-US" dirty="0" smtClean="0">
              <a:solidFill>
                <a:schemeClr val="tx1"/>
              </a:solidFill>
            </a:rPr>
            <a:t> </a:t>
          </a:r>
          <a:r>
            <a:rPr lang="en-US" dirty="0" err="1" smtClean="0">
              <a:solidFill>
                <a:schemeClr val="tx1"/>
              </a:solidFill>
            </a:rPr>
            <a:t>perubatan</a:t>
          </a:r>
          <a:r>
            <a:rPr lang="en-US" dirty="0" smtClean="0">
              <a:solidFill>
                <a:schemeClr val="tx1"/>
              </a:solidFill>
            </a:rPr>
            <a:t> </a:t>
          </a:r>
          <a:r>
            <a:rPr lang="en-US" dirty="0" err="1" smtClean="0">
              <a:solidFill>
                <a:schemeClr val="tx1"/>
              </a:solidFill>
              <a:hlinkClick xmlns:r="http://schemas.openxmlformats.org/officeDocument/2006/relationships" r:id="rId2" tooltip="Universiti Yale (tidak wujud)"/>
            </a:rPr>
            <a:t>Universiti</a:t>
          </a:r>
          <a:r>
            <a:rPr lang="en-US" dirty="0" smtClean="0">
              <a:solidFill>
                <a:schemeClr val="tx1"/>
              </a:solidFill>
              <a:hlinkClick xmlns:r="http://schemas.openxmlformats.org/officeDocument/2006/relationships" r:id="rId2" tooltip="Universiti Yale (tidak wujud)"/>
            </a:rPr>
            <a:t> Yale</a:t>
          </a:r>
          <a:r>
            <a:rPr lang="en-US" dirty="0" smtClean="0">
              <a:solidFill>
                <a:schemeClr val="tx1"/>
              </a:solidFill>
            </a:rPr>
            <a:t> </a:t>
          </a:r>
          <a:r>
            <a:rPr lang="en-US" dirty="0" err="1" smtClean="0">
              <a:solidFill>
                <a:schemeClr val="tx1"/>
              </a:solidFill>
            </a:rPr>
            <a:t>bagi</a:t>
          </a:r>
          <a:r>
            <a:rPr lang="en-US" dirty="0" smtClean="0">
              <a:solidFill>
                <a:schemeClr val="tx1"/>
              </a:solidFill>
            </a:rPr>
            <a:t> </a:t>
          </a:r>
          <a:r>
            <a:rPr lang="en-US" dirty="0" err="1" smtClean="0">
              <a:solidFill>
                <a:schemeClr val="tx1"/>
              </a:solidFill>
            </a:rPr>
            <a:t>merekabentuk</a:t>
          </a:r>
          <a:r>
            <a:rPr lang="en-US" dirty="0" smtClean="0">
              <a:solidFill>
                <a:schemeClr val="tx1"/>
              </a:solidFill>
            </a:rPr>
            <a:t> </a:t>
          </a:r>
          <a:r>
            <a:rPr lang="en-US" dirty="0" err="1" smtClean="0">
              <a:solidFill>
                <a:schemeClr val="tx1"/>
              </a:solidFill>
            </a:rPr>
            <a:t>sistem</a:t>
          </a:r>
          <a:r>
            <a:rPr lang="en-US" dirty="0" smtClean="0">
              <a:solidFill>
                <a:schemeClr val="tx1"/>
              </a:solidFill>
            </a:rPr>
            <a:t> </a:t>
          </a:r>
          <a:r>
            <a:rPr lang="en-US" dirty="0" err="1" smtClean="0">
              <a:solidFill>
                <a:schemeClr val="tx1"/>
              </a:solidFill>
            </a:rPr>
            <a:t>katalog</a:t>
          </a:r>
          <a:r>
            <a:rPr lang="en-US" dirty="0" smtClean="0">
              <a:solidFill>
                <a:schemeClr val="tx1"/>
              </a:solidFill>
            </a:rPr>
            <a:t> yang </a:t>
          </a:r>
          <a:r>
            <a:rPr lang="en-US" dirty="0" err="1" smtClean="0">
              <a:solidFill>
                <a:schemeClr val="tx1"/>
              </a:solidFill>
            </a:rPr>
            <a:t>dikongsi</a:t>
          </a:r>
          <a:r>
            <a:rPr lang="en-US" dirty="0" smtClean="0">
              <a:solidFill>
                <a:schemeClr val="tx1"/>
              </a:solidFill>
            </a:rPr>
            <a:t> </a:t>
          </a:r>
          <a:r>
            <a:rPr lang="en-US" dirty="0" err="1" smtClean="0">
              <a:solidFill>
                <a:schemeClr val="tx1"/>
              </a:solidFill>
            </a:rPr>
            <a:t>bersama</a:t>
          </a:r>
          <a:r>
            <a:rPr lang="en-US" dirty="0" smtClean="0">
              <a:solidFill>
                <a:schemeClr val="tx1"/>
              </a:solidFill>
            </a:rPr>
            <a:t> .</a:t>
          </a:r>
          <a:endParaRPr lang="en-US" dirty="0">
            <a:solidFill>
              <a:schemeClr val="tx1"/>
            </a:solidFill>
          </a:endParaRPr>
        </a:p>
      </dgm:t>
    </dgm:pt>
    <dgm:pt modelId="{CD327574-2773-4481-99C2-AD0A3C2EAA3B}" type="parTrans" cxnId="{A468CDEA-D02C-4E04-9748-C95B263CF9F6}">
      <dgm:prSet/>
      <dgm:spPr/>
      <dgm:t>
        <a:bodyPr/>
        <a:lstStyle/>
        <a:p>
          <a:endParaRPr lang="en-US"/>
        </a:p>
      </dgm:t>
    </dgm:pt>
    <dgm:pt modelId="{C58E79BC-68B2-445C-A453-8D0825B5F26B}" type="sibTrans" cxnId="{A468CDEA-D02C-4E04-9748-C95B263CF9F6}">
      <dgm:prSet/>
      <dgm:spPr/>
      <dgm:t>
        <a:bodyPr/>
        <a:lstStyle/>
        <a:p>
          <a:endParaRPr lang="en-US"/>
        </a:p>
      </dgm:t>
    </dgm:pt>
    <dgm:pt modelId="{C4EED52F-50AD-49F5-B924-C4087ED58FEA}">
      <dgm:prSet phldrT="[Text]"/>
      <dgm:spPr/>
      <dgm:t>
        <a:bodyPr/>
        <a:lstStyle/>
        <a:p>
          <a:r>
            <a:rPr lang="en-US" dirty="0" err="1" smtClean="0">
              <a:solidFill>
                <a:schemeClr val="tx1"/>
              </a:solidFill>
            </a:rPr>
            <a:t>Kilgour</a:t>
          </a:r>
          <a:r>
            <a:rPr lang="en-US" dirty="0" smtClean="0">
              <a:solidFill>
                <a:schemeClr val="tx1"/>
              </a:solidFill>
            </a:rPr>
            <a:t> </a:t>
          </a:r>
          <a:r>
            <a:rPr lang="en-US" dirty="0" err="1" smtClean="0">
              <a:solidFill>
                <a:schemeClr val="tx1"/>
              </a:solidFill>
            </a:rPr>
            <a:t>berniat</a:t>
          </a:r>
          <a:r>
            <a:rPr lang="en-US" dirty="0" smtClean="0">
              <a:solidFill>
                <a:schemeClr val="tx1"/>
              </a:solidFill>
            </a:rPr>
            <a:t> </a:t>
          </a:r>
          <a:r>
            <a:rPr lang="en-US" dirty="0" err="1" smtClean="0">
              <a:solidFill>
                <a:schemeClr val="tx1"/>
              </a:solidFill>
            </a:rPr>
            <a:t>menggabungkan</a:t>
          </a:r>
          <a:r>
            <a:rPr lang="en-US" dirty="0" smtClean="0">
              <a:solidFill>
                <a:schemeClr val="tx1"/>
              </a:solidFill>
            </a:rPr>
            <a:t> </a:t>
          </a:r>
          <a:r>
            <a:rPr lang="en-US" dirty="0" err="1" smtClean="0">
              <a:solidFill>
                <a:schemeClr val="tx1"/>
              </a:solidFill>
            </a:rPr>
            <a:t>komputer</a:t>
          </a:r>
          <a:r>
            <a:rPr lang="en-US" dirty="0" smtClean="0">
              <a:solidFill>
                <a:schemeClr val="tx1"/>
              </a:solidFill>
            </a:rPr>
            <a:t>, </a:t>
          </a:r>
          <a:r>
            <a:rPr lang="en-US" dirty="0" err="1" smtClean="0">
              <a:solidFill>
                <a:schemeClr val="tx1"/>
              </a:solidFill>
            </a:rPr>
            <a:t>sistem</a:t>
          </a:r>
          <a:r>
            <a:rPr lang="en-US" dirty="0" smtClean="0">
              <a:solidFill>
                <a:schemeClr val="tx1"/>
              </a:solidFill>
            </a:rPr>
            <a:t> </a:t>
          </a:r>
          <a:r>
            <a:rPr lang="en-US" dirty="0" err="1" smtClean="0">
              <a:solidFill>
                <a:schemeClr val="tx1"/>
              </a:solidFill>
            </a:rPr>
            <a:t>penyimpan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pencari</a:t>
          </a:r>
          <a:r>
            <a:rPr lang="en-US" dirty="0" smtClean="0">
              <a:solidFill>
                <a:schemeClr val="tx1"/>
              </a:solidFill>
            </a:rPr>
            <a:t> yang paling </a:t>
          </a:r>
          <a:r>
            <a:rPr lang="en-US" dirty="0" err="1" smtClean="0">
              <a:solidFill>
                <a:schemeClr val="tx1"/>
              </a:solidFill>
            </a:rPr>
            <a:t>canggih</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masa</a:t>
          </a:r>
          <a:r>
            <a:rPr lang="en-US" dirty="0" smtClean="0">
              <a:solidFill>
                <a:schemeClr val="tx1"/>
              </a:solidFill>
            </a:rPr>
            <a:t> </a:t>
          </a:r>
          <a:r>
            <a:rPr lang="en-US" dirty="0" err="1" smtClean="0">
              <a:solidFill>
                <a:schemeClr val="tx1"/>
              </a:solidFill>
            </a:rPr>
            <a:t>itu</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sistem</a:t>
          </a:r>
          <a:r>
            <a:rPr lang="en-US" dirty="0" smtClean="0">
              <a:solidFill>
                <a:schemeClr val="tx1"/>
              </a:solidFill>
            </a:rPr>
            <a:t> </a:t>
          </a:r>
          <a:r>
            <a:rPr lang="en-US" dirty="0" err="1" smtClean="0">
              <a:solidFill>
                <a:schemeClr val="tx1"/>
              </a:solidFill>
            </a:rPr>
            <a:t>penyimpanan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pencari</a:t>
          </a:r>
          <a:r>
            <a:rPr lang="en-US" dirty="0" smtClean="0">
              <a:solidFill>
                <a:schemeClr val="tx1"/>
              </a:solidFill>
            </a:rPr>
            <a:t> </a:t>
          </a:r>
          <a:r>
            <a:rPr lang="en-US" dirty="0" err="1" smtClean="0">
              <a:solidFill>
                <a:schemeClr val="tx1"/>
              </a:solidFill>
            </a:rPr>
            <a:t>tertua</a:t>
          </a:r>
          <a:r>
            <a:rPr lang="en-US" dirty="0" smtClean="0">
              <a:solidFill>
                <a:schemeClr val="tx1"/>
              </a:solidFill>
            </a:rPr>
            <a:t>, </a:t>
          </a:r>
          <a:r>
            <a:rPr lang="en-US" dirty="0" err="1" smtClean="0">
              <a:solidFill>
                <a:schemeClr val="tx1"/>
              </a:solidFill>
            </a:rPr>
            <a:t>iaitu</a:t>
          </a:r>
          <a:r>
            <a:rPr lang="en-US" dirty="0" smtClean="0">
              <a:solidFill>
                <a:schemeClr val="tx1"/>
              </a:solidFill>
            </a:rPr>
            <a:t> </a:t>
          </a:r>
          <a:r>
            <a:rPr lang="en-US" dirty="0" err="1" smtClean="0">
              <a:solidFill>
                <a:schemeClr val="tx1"/>
              </a:solidFill>
            </a:rPr>
            <a:t>perpustakaan</a:t>
          </a:r>
          <a:r>
            <a:rPr lang="en-US" dirty="0" smtClean="0">
              <a:solidFill>
                <a:schemeClr val="tx1"/>
              </a:solidFill>
            </a:rPr>
            <a:t>.</a:t>
          </a:r>
          <a:endParaRPr lang="en-US" dirty="0">
            <a:solidFill>
              <a:schemeClr val="tx1"/>
            </a:solidFill>
          </a:endParaRPr>
        </a:p>
      </dgm:t>
    </dgm:pt>
    <dgm:pt modelId="{4D5EFC72-3556-473E-BF38-6E4138878165}" type="parTrans" cxnId="{8F1A2312-4D40-409C-94FA-308FA48EE2D1}">
      <dgm:prSet/>
      <dgm:spPr/>
      <dgm:t>
        <a:bodyPr/>
        <a:lstStyle/>
        <a:p>
          <a:endParaRPr lang="en-US"/>
        </a:p>
      </dgm:t>
    </dgm:pt>
    <dgm:pt modelId="{4F4A426D-DD8A-497E-BE25-D1C3FA69735D}" type="sibTrans" cxnId="{8F1A2312-4D40-409C-94FA-308FA48EE2D1}">
      <dgm:prSet/>
      <dgm:spPr/>
      <dgm:t>
        <a:bodyPr/>
        <a:lstStyle/>
        <a:p>
          <a:endParaRPr lang="en-US"/>
        </a:p>
      </dgm:t>
    </dgm:pt>
    <dgm:pt modelId="{9FAAE573-9E0A-4FEC-A4D7-4F5B2EC49333}">
      <dgm:prSet/>
      <dgm:spPr/>
      <dgm:t>
        <a:bodyPr/>
        <a:lstStyle/>
        <a:p>
          <a:r>
            <a:rPr lang="en-US" dirty="0" err="1" smtClean="0">
              <a:solidFill>
                <a:schemeClr val="tx1"/>
              </a:solidFill>
            </a:rPr>
            <a:t>Pada</a:t>
          </a:r>
          <a:r>
            <a:rPr lang="en-US" dirty="0" smtClean="0">
              <a:solidFill>
                <a:schemeClr val="tx1"/>
              </a:solidFill>
            </a:rPr>
            <a:t> 5 </a:t>
          </a:r>
          <a:r>
            <a:rPr lang="en-US" dirty="0" err="1" smtClean="0">
              <a:solidFill>
                <a:schemeClr val="tx1"/>
              </a:solidFill>
            </a:rPr>
            <a:t>Julai</a:t>
          </a:r>
          <a:r>
            <a:rPr lang="en-US" dirty="0" smtClean="0">
              <a:solidFill>
                <a:schemeClr val="tx1"/>
              </a:solidFill>
            </a:rPr>
            <a:t> 1967, </a:t>
          </a:r>
          <a:r>
            <a:rPr lang="en-US" dirty="0" err="1" smtClean="0">
              <a:solidFill>
                <a:schemeClr val="tx1"/>
              </a:solidFill>
            </a:rPr>
            <a:t>perjumpaan</a:t>
          </a:r>
          <a:r>
            <a:rPr lang="en-US" dirty="0" smtClean="0">
              <a:solidFill>
                <a:schemeClr val="tx1"/>
              </a:solidFill>
            </a:rPr>
            <a:t> </a:t>
          </a:r>
          <a:r>
            <a:rPr lang="en-US" dirty="0" err="1" smtClean="0">
              <a:solidFill>
                <a:schemeClr val="tx1"/>
              </a:solidFill>
            </a:rPr>
            <a:t>pertama</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kampus</a:t>
          </a:r>
          <a:r>
            <a:rPr lang="en-US" dirty="0" smtClean="0">
              <a:solidFill>
                <a:schemeClr val="tx1"/>
              </a:solidFill>
            </a:rPr>
            <a:t> </a:t>
          </a:r>
          <a:r>
            <a:rPr lang="en-US" dirty="0" smtClean="0">
              <a:solidFill>
                <a:schemeClr val="tx1"/>
              </a:solidFill>
              <a:hlinkClick xmlns:r="http://schemas.openxmlformats.org/officeDocument/2006/relationships" r:id="rId3" tooltip="Ohio State University (tidak wujud)"/>
            </a:rPr>
            <a:t>Ohio State University</a:t>
          </a:r>
          <a:r>
            <a:rPr lang="en-US" dirty="0" smtClean="0">
              <a:solidFill>
                <a:schemeClr val="tx1"/>
              </a:solidFill>
            </a:rPr>
            <a:t> </a:t>
          </a:r>
          <a:r>
            <a:rPr lang="en-US" dirty="0" err="1" smtClean="0">
              <a:solidFill>
                <a:schemeClr val="tx1"/>
              </a:solidFill>
            </a:rPr>
            <a:t>bertujuan</a:t>
          </a:r>
          <a:r>
            <a:rPr lang="en-US" dirty="0" smtClean="0">
              <a:solidFill>
                <a:schemeClr val="tx1"/>
              </a:solidFill>
            </a:rPr>
            <a:t> </a:t>
          </a:r>
          <a:r>
            <a:rPr lang="en-US" dirty="0" err="1" smtClean="0">
              <a:solidFill>
                <a:schemeClr val="tx1"/>
              </a:solidFill>
            </a:rPr>
            <a:t>mewujudkan</a:t>
          </a:r>
          <a:r>
            <a:rPr lang="en-US" dirty="0" smtClean="0">
              <a:solidFill>
                <a:schemeClr val="tx1"/>
              </a:solidFill>
            </a:rPr>
            <a:t> </a:t>
          </a:r>
          <a:r>
            <a:rPr lang="en-US" dirty="0" err="1" smtClean="0">
              <a:solidFill>
                <a:schemeClr val="tx1"/>
              </a:solidFill>
            </a:rPr>
            <a:t>rangkaian</a:t>
          </a:r>
          <a:r>
            <a:rPr lang="en-US" dirty="0" smtClean="0">
              <a:solidFill>
                <a:schemeClr val="tx1"/>
              </a:solidFill>
            </a:rPr>
            <a:t> </a:t>
          </a:r>
          <a:r>
            <a:rPr lang="en-US" dirty="0" err="1" smtClean="0">
              <a:solidFill>
                <a:schemeClr val="tx1"/>
              </a:solidFill>
            </a:rPr>
            <a:t>komputer</a:t>
          </a:r>
          <a:r>
            <a:rPr lang="en-US" dirty="0" smtClean="0">
              <a:solidFill>
                <a:schemeClr val="tx1"/>
              </a:solidFill>
            </a:rPr>
            <a:t> </a:t>
          </a:r>
          <a:r>
            <a:rPr lang="en-US" dirty="0" err="1" smtClean="0">
              <a:solidFill>
                <a:schemeClr val="tx1"/>
              </a:solidFill>
            </a:rPr>
            <a:t>kerjasama</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perpustakaan-perpustakaan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menandatangani</a:t>
          </a:r>
          <a:r>
            <a:rPr lang="en-US" dirty="0" smtClean="0">
              <a:solidFill>
                <a:schemeClr val="tx1"/>
              </a:solidFill>
            </a:rPr>
            <a:t> </a:t>
          </a:r>
          <a:r>
            <a:rPr lang="en-US" dirty="0" err="1" smtClean="0">
              <a:solidFill>
                <a:schemeClr val="tx1"/>
              </a:solidFill>
            </a:rPr>
            <a:t>fasal-fasal</a:t>
          </a:r>
          <a:r>
            <a:rPr lang="en-US" dirty="0" smtClean="0">
              <a:solidFill>
                <a:schemeClr val="tx1"/>
              </a:solidFill>
            </a:rPr>
            <a:t> </a:t>
          </a:r>
          <a:r>
            <a:rPr lang="en-US" dirty="0" err="1" smtClean="0">
              <a:solidFill>
                <a:schemeClr val="tx1"/>
              </a:solidFill>
            </a:rPr>
            <a:t>perbadanan</a:t>
          </a:r>
          <a:r>
            <a:rPr lang="en-US" dirty="0" smtClean="0">
              <a:solidFill>
                <a:schemeClr val="tx1"/>
              </a:solidFill>
            </a:rPr>
            <a:t> </a:t>
          </a:r>
          <a:r>
            <a:rPr lang="en-US" dirty="0" err="1" smtClean="0">
              <a:solidFill>
                <a:schemeClr val="tx1"/>
              </a:solidFill>
            </a:rPr>
            <a:t>tersebut</a:t>
          </a:r>
          <a:r>
            <a:rPr lang="en-US" dirty="0" smtClean="0">
              <a:solidFill>
                <a:schemeClr val="tx1"/>
              </a:solidFill>
            </a:rPr>
            <a:t>.</a:t>
          </a:r>
          <a:endParaRPr lang="en-US" dirty="0">
            <a:solidFill>
              <a:schemeClr val="tx1"/>
            </a:solidFill>
          </a:endParaRPr>
        </a:p>
      </dgm:t>
    </dgm:pt>
    <dgm:pt modelId="{BEA80FB5-973F-4283-A380-EB3CDEBC6CB5}" type="parTrans" cxnId="{7555C77D-F0EE-406E-92A9-1837940309A0}">
      <dgm:prSet/>
      <dgm:spPr/>
      <dgm:t>
        <a:bodyPr/>
        <a:lstStyle/>
        <a:p>
          <a:endParaRPr lang="en-US"/>
        </a:p>
      </dgm:t>
    </dgm:pt>
    <dgm:pt modelId="{7237E699-BED9-4F72-9BD0-61CEBD14A8E6}" type="sibTrans" cxnId="{7555C77D-F0EE-406E-92A9-1837940309A0}">
      <dgm:prSet/>
      <dgm:spPr/>
      <dgm:t>
        <a:bodyPr/>
        <a:lstStyle/>
        <a:p>
          <a:endParaRPr lang="en-US"/>
        </a:p>
      </dgm:t>
    </dgm:pt>
    <dgm:pt modelId="{3A0BE765-30A6-4DD4-903B-6A69330CAD7B}" type="pres">
      <dgm:prSet presAssocID="{D1F416A1-1733-44EB-AB1F-81F449B5BF77}" presName="outerComposite" presStyleCnt="0">
        <dgm:presLayoutVars>
          <dgm:chMax val="5"/>
          <dgm:dir/>
          <dgm:resizeHandles val="exact"/>
        </dgm:presLayoutVars>
      </dgm:prSet>
      <dgm:spPr/>
      <dgm:t>
        <a:bodyPr/>
        <a:lstStyle/>
        <a:p>
          <a:endParaRPr lang="en-US"/>
        </a:p>
      </dgm:t>
    </dgm:pt>
    <dgm:pt modelId="{B8449415-9B3D-4ABC-BE01-F8AEED1F4B46}" type="pres">
      <dgm:prSet presAssocID="{D1F416A1-1733-44EB-AB1F-81F449B5BF77}" presName="dummyMaxCanvas" presStyleCnt="0">
        <dgm:presLayoutVars/>
      </dgm:prSet>
      <dgm:spPr/>
    </dgm:pt>
    <dgm:pt modelId="{BE25B6E9-D3E3-4DA0-AF58-A201BBF5A3B7}" type="pres">
      <dgm:prSet presAssocID="{D1F416A1-1733-44EB-AB1F-81F449B5BF77}" presName="FourNodes_1" presStyleLbl="node1" presStyleIdx="0" presStyleCnt="4">
        <dgm:presLayoutVars>
          <dgm:bulletEnabled val="1"/>
        </dgm:presLayoutVars>
      </dgm:prSet>
      <dgm:spPr/>
      <dgm:t>
        <a:bodyPr/>
        <a:lstStyle/>
        <a:p>
          <a:endParaRPr lang="en-US"/>
        </a:p>
      </dgm:t>
    </dgm:pt>
    <dgm:pt modelId="{E7F5901F-C024-4DAF-BC78-A3E429296BE0}" type="pres">
      <dgm:prSet presAssocID="{D1F416A1-1733-44EB-AB1F-81F449B5BF77}" presName="FourNodes_2" presStyleLbl="node1" presStyleIdx="1" presStyleCnt="4" custScaleX="113642">
        <dgm:presLayoutVars>
          <dgm:bulletEnabled val="1"/>
        </dgm:presLayoutVars>
      </dgm:prSet>
      <dgm:spPr/>
      <dgm:t>
        <a:bodyPr/>
        <a:lstStyle/>
        <a:p>
          <a:endParaRPr lang="en-US"/>
        </a:p>
      </dgm:t>
    </dgm:pt>
    <dgm:pt modelId="{87C679C2-7D0E-45F5-9127-F30AD80C551D}" type="pres">
      <dgm:prSet presAssocID="{D1F416A1-1733-44EB-AB1F-81F449B5BF77}" presName="FourNodes_3" presStyleLbl="node1" presStyleIdx="2" presStyleCnt="4">
        <dgm:presLayoutVars>
          <dgm:bulletEnabled val="1"/>
        </dgm:presLayoutVars>
      </dgm:prSet>
      <dgm:spPr/>
      <dgm:t>
        <a:bodyPr/>
        <a:lstStyle/>
        <a:p>
          <a:endParaRPr lang="en-US"/>
        </a:p>
      </dgm:t>
    </dgm:pt>
    <dgm:pt modelId="{3FE8F629-6627-4578-ACF6-A11B7B75D865}" type="pres">
      <dgm:prSet presAssocID="{D1F416A1-1733-44EB-AB1F-81F449B5BF77}" presName="FourNodes_4" presStyleLbl="node1" presStyleIdx="3" presStyleCnt="4">
        <dgm:presLayoutVars>
          <dgm:bulletEnabled val="1"/>
        </dgm:presLayoutVars>
      </dgm:prSet>
      <dgm:spPr/>
      <dgm:t>
        <a:bodyPr/>
        <a:lstStyle/>
        <a:p>
          <a:endParaRPr lang="en-US"/>
        </a:p>
      </dgm:t>
    </dgm:pt>
    <dgm:pt modelId="{45DB9F32-A779-423A-B8AE-EAC0E5B5DBF1}" type="pres">
      <dgm:prSet presAssocID="{D1F416A1-1733-44EB-AB1F-81F449B5BF77}" presName="FourConn_1-2" presStyleLbl="fgAccFollowNode1" presStyleIdx="0" presStyleCnt="3">
        <dgm:presLayoutVars>
          <dgm:bulletEnabled val="1"/>
        </dgm:presLayoutVars>
      </dgm:prSet>
      <dgm:spPr/>
      <dgm:t>
        <a:bodyPr/>
        <a:lstStyle/>
        <a:p>
          <a:endParaRPr lang="en-US"/>
        </a:p>
      </dgm:t>
    </dgm:pt>
    <dgm:pt modelId="{F82461A8-1765-4C79-AF6E-CCCAD9E910BA}" type="pres">
      <dgm:prSet presAssocID="{D1F416A1-1733-44EB-AB1F-81F449B5BF77}" presName="FourConn_2-3" presStyleLbl="fgAccFollowNode1" presStyleIdx="1" presStyleCnt="3">
        <dgm:presLayoutVars>
          <dgm:bulletEnabled val="1"/>
        </dgm:presLayoutVars>
      </dgm:prSet>
      <dgm:spPr/>
      <dgm:t>
        <a:bodyPr/>
        <a:lstStyle/>
        <a:p>
          <a:endParaRPr lang="en-US"/>
        </a:p>
      </dgm:t>
    </dgm:pt>
    <dgm:pt modelId="{05116A6D-A4A0-49AD-A96A-8AD1D5F59218}" type="pres">
      <dgm:prSet presAssocID="{D1F416A1-1733-44EB-AB1F-81F449B5BF77}" presName="FourConn_3-4" presStyleLbl="fgAccFollowNode1" presStyleIdx="2" presStyleCnt="3">
        <dgm:presLayoutVars>
          <dgm:bulletEnabled val="1"/>
        </dgm:presLayoutVars>
      </dgm:prSet>
      <dgm:spPr/>
      <dgm:t>
        <a:bodyPr/>
        <a:lstStyle/>
        <a:p>
          <a:endParaRPr lang="en-US"/>
        </a:p>
      </dgm:t>
    </dgm:pt>
    <dgm:pt modelId="{549F1371-5CD2-4277-81F5-F3A21F147D5B}" type="pres">
      <dgm:prSet presAssocID="{D1F416A1-1733-44EB-AB1F-81F449B5BF77}" presName="FourNodes_1_text" presStyleLbl="node1" presStyleIdx="3" presStyleCnt="4">
        <dgm:presLayoutVars>
          <dgm:bulletEnabled val="1"/>
        </dgm:presLayoutVars>
      </dgm:prSet>
      <dgm:spPr/>
      <dgm:t>
        <a:bodyPr/>
        <a:lstStyle/>
        <a:p>
          <a:endParaRPr lang="en-US"/>
        </a:p>
      </dgm:t>
    </dgm:pt>
    <dgm:pt modelId="{AE714E5C-70A3-4900-93A2-B67A8B90AF81}" type="pres">
      <dgm:prSet presAssocID="{D1F416A1-1733-44EB-AB1F-81F449B5BF77}" presName="FourNodes_2_text" presStyleLbl="node1" presStyleIdx="3" presStyleCnt="4">
        <dgm:presLayoutVars>
          <dgm:bulletEnabled val="1"/>
        </dgm:presLayoutVars>
      </dgm:prSet>
      <dgm:spPr/>
      <dgm:t>
        <a:bodyPr/>
        <a:lstStyle/>
        <a:p>
          <a:endParaRPr lang="en-US"/>
        </a:p>
      </dgm:t>
    </dgm:pt>
    <dgm:pt modelId="{8C873AB6-C043-4A3D-8812-5CBF8D9BA4EA}" type="pres">
      <dgm:prSet presAssocID="{D1F416A1-1733-44EB-AB1F-81F449B5BF77}" presName="FourNodes_3_text" presStyleLbl="node1" presStyleIdx="3" presStyleCnt="4">
        <dgm:presLayoutVars>
          <dgm:bulletEnabled val="1"/>
        </dgm:presLayoutVars>
      </dgm:prSet>
      <dgm:spPr/>
      <dgm:t>
        <a:bodyPr/>
        <a:lstStyle/>
        <a:p>
          <a:endParaRPr lang="en-US"/>
        </a:p>
      </dgm:t>
    </dgm:pt>
    <dgm:pt modelId="{08B9FC74-EAEC-4D25-8EF7-17F694819F18}" type="pres">
      <dgm:prSet presAssocID="{D1F416A1-1733-44EB-AB1F-81F449B5BF77}" presName="FourNodes_4_text" presStyleLbl="node1" presStyleIdx="3" presStyleCnt="4">
        <dgm:presLayoutVars>
          <dgm:bulletEnabled val="1"/>
        </dgm:presLayoutVars>
      </dgm:prSet>
      <dgm:spPr/>
      <dgm:t>
        <a:bodyPr/>
        <a:lstStyle/>
        <a:p>
          <a:endParaRPr lang="en-US"/>
        </a:p>
      </dgm:t>
    </dgm:pt>
  </dgm:ptLst>
  <dgm:cxnLst>
    <dgm:cxn modelId="{74494D78-638B-476E-984B-8CD17F9ABA90}" type="presOf" srcId="{C58E79BC-68B2-445C-A453-8D0825B5F26B}" destId="{05116A6D-A4A0-49AD-A96A-8AD1D5F59218}" srcOrd="0" destOrd="0" presId="urn:microsoft.com/office/officeart/2005/8/layout/vProcess5"/>
    <dgm:cxn modelId="{068D932C-6221-485D-83F9-46F8BB80E262}" type="presOf" srcId="{D1F416A1-1733-44EB-AB1F-81F449B5BF77}" destId="{3A0BE765-30A6-4DD4-903B-6A69330CAD7B}" srcOrd="0" destOrd="0" presId="urn:microsoft.com/office/officeart/2005/8/layout/vProcess5"/>
    <dgm:cxn modelId="{8F1A2312-4D40-409C-94FA-308FA48EE2D1}" srcId="{D1F416A1-1733-44EB-AB1F-81F449B5BF77}" destId="{C4EED52F-50AD-49F5-B924-C4087ED58FEA}" srcOrd="3" destOrd="0" parTransId="{4D5EFC72-3556-473E-BF38-6E4138878165}" sibTransId="{4F4A426D-DD8A-497E-BE25-D1C3FA69735D}"/>
    <dgm:cxn modelId="{4426BEC0-76DF-4758-9956-3F780E439E32}" type="presOf" srcId="{76BF4891-302C-4D36-ADA4-519DD69DFEAD}" destId="{45DB9F32-A779-423A-B8AE-EAC0E5B5DBF1}" srcOrd="0" destOrd="0" presId="urn:microsoft.com/office/officeart/2005/8/layout/vProcess5"/>
    <dgm:cxn modelId="{C3B21057-1B77-4A1C-9ED6-9DDB508A7B73}" type="presOf" srcId="{9FAAE573-9E0A-4FEC-A4D7-4F5B2EC49333}" destId="{E7F5901F-C024-4DAF-BC78-A3E429296BE0}" srcOrd="0" destOrd="0" presId="urn:microsoft.com/office/officeart/2005/8/layout/vProcess5"/>
    <dgm:cxn modelId="{30D30612-E18F-4443-9B23-3742F24A00F9}" type="presOf" srcId="{938D239C-A7D9-41D7-B9E4-D8F9FA96A761}" destId="{87C679C2-7D0E-45F5-9127-F30AD80C551D}" srcOrd="0" destOrd="0" presId="urn:microsoft.com/office/officeart/2005/8/layout/vProcess5"/>
    <dgm:cxn modelId="{A468CDEA-D02C-4E04-9748-C95B263CF9F6}" srcId="{D1F416A1-1733-44EB-AB1F-81F449B5BF77}" destId="{938D239C-A7D9-41D7-B9E4-D8F9FA96A761}" srcOrd="2" destOrd="0" parTransId="{CD327574-2773-4481-99C2-AD0A3C2EAA3B}" sibTransId="{C58E79BC-68B2-445C-A453-8D0825B5F26B}"/>
    <dgm:cxn modelId="{95E33E12-45AB-440B-861C-5FB601D03C7A}" type="presOf" srcId="{7237E699-BED9-4F72-9BD0-61CEBD14A8E6}" destId="{F82461A8-1765-4C79-AF6E-CCCAD9E910BA}" srcOrd="0" destOrd="0" presId="urn:microsoft.com/office/officeart/2005/8/layout/vProcess5"/>
    <dgm:cxn modelId="{A6D40AFE-DD5B-48FE-9CAE-5DA197F3EEE0}" type="presOf" srcId="{C4EED52F-50AD-49F5-B924-C4087ED58FEA}" destId="{08B9FC74-EAEC-4D25-8EF7-17F694819F18}" srcOrd="1" destOrd="0" presId="urn:microsoft.com/office/officeart/2005/8/layout/vProcess5"/>
    <dgm:cxn modelId="{7555C77D-F0EE-406E-92A9-1837940309A0}" srcId="{D1F416A1-1733-44EB-AB1F-81F449B5BF77}" destId="{9FAAE573-9E0A-4FEC-A4D7-4F5B2EC49333}" srcOrd="1" destOrd="0" parTransId="{BEA80FB5-973F-4283-A380-EB3CDEBC6CB5}" sibTransId="{7237E699-BED9-4F72-9BD0-61CEBD14A8E6}"/>
    <dgm:cxn modelId="{8E9EC47C-D99F-4604-86F5-59971157F73C}" type="presOf" srcId="{C4EED52F-50AD-49F5-B924-C4087ED58FEA}" destId="{3FE8F629-6627-4578-ACF6-A11B7B75D865}" srcOrd="0" destOrd="0" presId="urn:microsoft.com/office/officeart/2005/8/layout/vProcess5"/>
    <dgm:cxn modelId="{46E8213B-84CB-4754-B9E9-C7CB1AC8ABE2}" type="presOf" srcId="{84120DBE-6D5E-4971-B595-B03FB6830E89}" destId="{BE25B6E9-D3E3-4DA0-AF58-A201BBF5A3B7}" srcOrd="0" destOrd="0" presId="urn:microsoft.com/office/officeart/2005/8/layout/vProcess5"/>
    <dgm:cxn modelId="{671AB1CD-7DA3-43D9-9006-A311A833DE4B}" type="presOf" srcId="{938D239C-A7D9-41D7-B9E4-D8F9FA96A761}" destId="{8C873AB6-C043-4A3D-8812-5CBF8D9BA4EA}" srcOrd="1" destOrd="0" presId="urn:microsoft.com/office/officeart/2005/8/layout/vProcess5"/>
    <dgm:cxn modelId="{284BACDB-91B9-4AFD-9B69-84FDBC4E25E9}" type="presOf" srcId="{9FAAE573-9E0A-4FEC-A4D7-4F5B2EC49333}" destId="{AE714E5C-70A3-4900-93A2-B67A8B90AF81}" srcOrd="1" destOrd="0" presId="urn:microsoft.com/office/officeart/2005/8/layout/vProcess5"/>
    <dgm:cxn modelId="{5AB28795-0BA9-4E72-92F7-A12965A49289}" type="presOf" srcId="{84120DBE-6D5E-4971-B595-B03FB6830E89}" destId="{549F1371-5CD2-4277-81F5-F3A21F147D5B}" srcOrd="1" destOrd="0" presId="urn:microsoft.com/office/officeart/2005/8/layout/vProcess5"/>
    <dgm:cxn modelId="{5D180241-BE01-4404-93D3-7827364FF0CC}" srcId="{D1F416A1-1733-44EB-AB1F-81F449B5BF77}" destId="{84120DBE-6D5E-4971-B595-B03FB6830E89}" srcOrd="0" destOrd="0" parTransId="{FB01D707-9157-49BB-87A9-1DAEEBB4D9FE}" sibTransId="{76BF4891-302C-4D36-ADA4-519DD69DFEAD}"/>
    <dgm:cxn modelId="{63D8AD7F-E625-4C34-BD85-7FA5357A8BC1}" type="presParOf" srcId="{3A0BE765-30A6-4DD4-903B-6A69330CAD7B}" destId="{B8449415-9B3D-4ABC-BE01-F8AEED1F4B46}" srcOrd="0" destOrd="0" presId="urn:microsoft.com/office/officeart/2005/8/layout/vProcess5"/>
    <dgm:cxn modelId="{7FDF01F2-0986-4C4F-ADD2-0081515B6C32}" type="presParOf" srcId="{3A0BE765-30A6-4DD4-903B-6A69330CAD7B}" destId="{BE25B6E9-D3E3-4DA0-AF58-A201BBF5A3B7}" srcOrd="1" destOrd="0" presId="urn:microsoft.com/office/officeart/2005/8/layout/vProcess5"/>
    <dgm:cxn modelId="{2F252BEA-F216-4273-B0D0-04D0F226E83B}" type="presParOf" srcId="{3A0BE765-30A6-4DD4-903B-6A69330CAD7B}" destId="{E7F5901F-C024-4DAF-BC78-A3E429296BE0}" srcOrd="2" destOrd="0" presId="urn:microsoft.com/office/officeart/2005/8/layout/vProcess5"/>
    <dgm:cxn modelId="{025AE317-4A8C-4E31-9168-C291FB5B76F2}" type="presParOf" srcId="{3A0BE765-30A6-4DD4-903B-6A69330CAD7B}" destId="{87C679C2-7D0E-45F5-9127-F30AD80C551D}" srcOrd="3" destOrd="0" presId="urn:microsoft.com/office/officeart/2005/8/layout/vProcess5"/>
    <dgm:cxn modelId="{A5F6088A-D49D-4E58-8810-580ED2718296}" type="presParOf" srcId="{3A0BE765-30A6-4DD4-903B-6A69330CAD7B}" destId="{3FE8F629-6627-4578-ACF6-A11B7B75D865}" srcOrd="4" destOrd="0" presId="urn:microsoft.com/office/officeart/2005/8/layout/vProcess5"/>
    <dgm:cxn modelId="{CFE8EB39-5965-4BC6-935A-E50E0BCB6931}" type="presParOf" srcId="{3A0BE765-30A6-4DD4-903B-6A69330CAD7B}" destId="{45DB9F32-A779-423A-B8AE-EAC0E5B5DBF1}" srcOrd="5" destOrd="0" presId="urn:microsoft.com/office/officeart/2005/8/layout/vProcess5"/>
    <dgm:cxn modelId="{048BD32E-417C-4112-9E48-AAE31C69BD2C}" type="presParOf" srcId="{3A0BE765-30A6-4DD4-903B-6A69330CAD7B}" destId="{F82461A8-1765-4C79-AF6E-CCCAD9E910BA}" srcOrd="6" destOrd="0" presId="urn:microsoft.com/office/officeart/2005/8/layout/vProcess5"/>
    <dgm:cxn modelId="{85BF6760-EFFA-498C-BF70-B7E35575A28E}" type="presParOf" srcId="{3A0BE765-30A6-4DD4-903B-6A69330CAD7B}" destId="{05116A6D-A4A0-49AD-A96A-8AD1D5F59218}" srcOrd="7" destOrd="0" presId="urn:microsoft.com/office/officeart/2005/8/layout/vProcess5"/>
    <dgm:cxn modelId="{26F1F59C-DC40-4A4A-9874-F938113EE311}" type="presParOf" srcId="{3A0BE765-30A6-4DD4-903B-6A69330CAD7B}" destId="{549F1371-5CD2-4277-81F5-F3A21F147D5B}" srcOrd="8" destOrd="0" presId="urn:microsoft.com/office/officeart/2005/8/layout/vProcess5"/>
    <dgm:cxn modelId="{79F5B14A-AE32-4E13-9C0C-3191F9CB8F65}" type="presParOf" srcId="{3A0BE765-30A6-4DD4-903B-6A69330CAD7B}" destId="{AE714E5C-70A3-4900-93A2-B67A8B90AF81}" srcOrd="9" destOrd="0" presId="urn:microsoft.com/office/officeart/2005/8/layout/vProcess5"/>
    <dgm:cxn modelId="{9EF166CB-212D-4193-A1B7-84F34AC6C2A7}" type="presParOf" srcId="{3A0BE765-30A6-4DD4-903B-6A69330CAD7B}" destId="{8C873AB6-C043-4A3D-8812-5CBF8D9BA4EA}" srcOrd="10" destOrd="0" presId="urn:microsoft.com/office/officeart/2005/8/layout/vProcess5"/>
    <dgm:cxn modelId="{90E3D0BF-1098-445E-95F0-3ECBDFB4A150}" type="presParOf" srcId="{3A0BE765-30A6-4DD4-903B-6A69330CAD7B}" destId="{08B9FC74-EAEC-4D25-8EF7-17F694819F18}"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2C3C78-C2FC-439A-AA96-298ABBD679EF}"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en-US"/>
        </a:p>
      </dgm:t>
    </dgm:pt>
    <dgm:pt modelId="{FD65172D-F088-43C8-BD84-CFCC71F14BA1}">
      <dgm:prSet/>
      <dgm:spPr/>
      <dgm:t>
        <a:bodyPr/>
        <a:lstStyle/>
        <a:p>
          <a:pPr rtl="0"/>
          <a:r>
            <a:rPr lang="en-US" b="1" dirty="0" err="1" smtClean="0">
              <a:solidFill>
                <a:schemeClr val="tx1"/>
              </a:solidFill>
            </a:rPr>
            <a:t>Connexion</a:t>
          </a:r>
          <a:r>
            <a:rPr lang="en-US" b="1" dirty="0" smtClean="0">
              <a:solidFill>
                <a:schemeClr val="tx1"/>
              </a:solidFill>
            </a:rPr>
            <a:t> client </a:t>
          </a:r>
          <a:r>
            <a:rPr lang="en-US" b="1" dirty="0" err="1" smtClean="0">
              <a:solidFill>
                <a:schemeClr val="tx1"/>
              </a:solidFill>
            </a:rPr>
            <a:t>adalah</a:t>
          </a:r>
          <a:r>
            <a:rPr lang="en-US" b="1" dirty="0" smtClean="0">
              <a:solidFill>
                <a:schemeClr val="tx1"/>
              </a:solidFill>
            </a:rPr>
            <a:t> </a:t>
          </a:r>
          <a:r>
            <a:rPr lang="en-US" b="1" i="1" dirty="0" smtClean="0">
              <a:solidFill>
                <a:srgbClr val="FF0000"/>
              </a:solidFill>
            </a:rPr>
            <a:t>Windows –based interface</a:t>
          </a:r>
          <a:r>
            <a:rPr lang="en-US" b="1" dirty="0" smtClean="0">
              <a:solidFill>
                <a:srgbClr val="FF0000"/>
              </a:solidFill>
            </a:rPr>
            <a:t> </a:t>
          </a:r>
          <a:r>
            <a:rPr lang="en-US" b="1" dirty="0" err="1" smtClean="0">
              <a:solidFill>
                <a:schemeClr val="tx1"/>
              </a:solidFill>
            </a:rPr>
            <a:t>untuk</a:t>
          </a:r>
          <a:r>
            <a:rPr lang="en-US" b="1" dirty="0" smtClean="0">
              <a:solidFill>
                <a:schemeClr val="tx1"/>
              </a:solidFill>
            </a:rPr>
            <a:t> OCLC </a:t>
          </a:r>
          <a:r>
            <a:rPr lang="en-US" b="1" dirty="0" err="1" smtClean="0">
              <a:solidFill>
                <a:schemeClr val="tx1"/>
              </a:solidFill>
            </a:rPr>
            <a:t>Connexion</a:t>
          </a:r>
          <a:r>
            <a:rPr lang="en-US" b="1" dirty="0" smtClean="0">
              <a:solidFill>
                <a:schemeClr val="tx1"/>
              </a:solidFill>
            </a:rPr>
            <a:t> ®</a:t>
          </a:r>
          <a:endParaRPr lang="en-US" dirty="0">
            <a:solidFill>
              <a:schemeClr val="tx1"/>
            </a:solidFill>
          </a:endParaRPr>
        </a:p>
      </dgm:t>
    </dgm:pt>
    <dgm:pt modelId="{3E0945E2-7274-43D3-9597-5901171E50DB}" type="parTrans" cxnId="{25C2310D-C2D7-43DE-8F23-CB920726A275}">
      <dgm:prSet/>
      <dgm:spPr/>
      <dgm:t>
        <a:bodyPr/>
        <a:lstStyle/>
        <a:p>
          <a:endParaRPr lang="en-US">
            <a:solidFill>
              <a:schemeClr val="tx1"/>
            </a:solidFill>
          </a:endParaRPr>
        </a:p>
      </dgm:t>
    </dgm:pt>
    <dgm:pt modelId="{9B5BED86-DA2E-4A8B-BF9E-3C17B94DADA3}" type="sibTrans" cxnId="{25C2310D-C2D7-43DE-8F23-CB920726A275}">
      <dgm:prSet/>
      <dgm:spPr/>
      <dgm:t>
        <a:bodyPr/>
        <a:lstStyle/>
        <a:p>
          <a:endParaRPr lang="en-US">
            <a:solidFill>
              <a:schemeClr val="tx1"/>
            </a:solidFill>
          </a:endParaRPr>
        </a:p>
      </dgm:t>
    </dgm:pt>
    <dgm:pt modelId="{AEE53C9F-B5B3-4F2A-AA99-1B40AF5C91A0}">
      <dgm:prSet/>
      <dgm:spPr/>
      <dgm:t>
        <a:bodyPr/>
        <a:lstStyle/>
        <a:p>
          <a:r>
            <a:rPr lang="en-US" b="1" dirty="0" err="1" smtClean="0">
              <a:solidFill>
                <a:schemeClr val="tx1"/>
              </a:solidFill>
              <a:effectLst/>
            </a:rPr>
            <a:t>Connexion</a:t>
          </a:r>
          <a:r>
            <a:rPr lang="en-US" b="1" dirty="0" smtClean="0">
              <a:solidFill>
                <a:schemeClr val="tx1"/>
              </a:solidFill>
              <a:effectLst/>
            </a:rPr>
            <a:t> browser </a:t>
          </a:r>
          <a:r>
            <a:rPr lang="en-US" b="1" dirty="0" err="1" smtClean="0">
              <a:solidFill>
                <a:schemeClr val="tx1"/>
              </a:solidFill>
              <a:effectLst/>
            </a:rPr>
            <a:t>ialah</a:t>
          </a:r>
          <a:r>
            <a:rPr lang="en-US" b="1" dirty="0" smtClean="0">
              <a:solidFill>
                <a:schemeClr val="tx1"/>
              </a:solidFill>
              <a:effectLst/>
            </a:rPr>
            <a:t> </a:t>
          </a:r>
          <a:r>
            <a:rPr lang="en-US" b="1" i="1" dirty="0" smtClean="0">
              <a:solidFill>
                <a:srgbClr val="FF0000"/>
              </a:solidFill>
              <a:effectLst/>
            </a:rPr>
            <a:t>Web-based interface </a:t>
          </a:r>
          <a:r>
            <a:rPr lang="en-US" b="1" dirty="0" err="1" smtClean="0">
              <a:solidFill>
                <a:schemeClr val="tx1"/>
              </a:solidFill>
              <a:effectLst/>
            </a:rPr>
            <a:t>untuk</a:t>
          </a:r>
          <a:r>
            <a:rPr lang="en-US" b="1" dirty="0" smtClean="0">
              <a:solidFill>
                <a:schemeClr val="tx1"/>
              </a:solidFill>
              <a:effectLst/>
            </a:rPr>
            <a:t> OCLC </a:t>
          </a:r>
          <a:r>
            <a:rPr lang="en-US" b="1" dirty="0" err="1" smtClean="0">
              <a:solidFill>
                <a:schemeClr val="tx1"/>
              </a:solidFill>
              <a:effectLst/>
            </a:rPr>
            <a:t>COnnexion</a:t>
          </a:r>
          <a:endParaRPr lang="en-US" b="1" dirty="0">
            <a:solidFill>
              <a:schemeClr val="tx1"/>
            </a:solidFill>
            <a:effectLst/>
          </a:endParaRPr>
        </a:p>
      </dgm:t>
    </dgm:pt>
    <dgm:pt modelId="{0369FF02-0BD9-4DBB-9AEA-3F92812F0F4B}" type="parTrans" cxnId="{42367769-3EFA-42DF-B356-B07476504CFE}">
      <dgm:prSet/>
      <dgm:spPr/>
      <dgm:t>
        <a:bodyPr/>
        <a:lstStyle/>
        <a:p>
          <a:endParaRPr lang="en-US"/>
        </a:p>
      </dgm:t>
    </dgm:pt>
    <dgm:pt modelId="{9B5719ED-73C1-45BE-8C44-8542ED59DA74}" type="sibTrans" cxnId="{42367769-3EFA-42DF-B356-B07476504CFE}">
      <dgm:prSet/>
      <dgm:spPr/>
      <dgm:t>
        <a:bodyPr/>
        <a:lstStyle/>
        <a:p>
          <a:endParaRPr lang="en-US"/>
        </a:p>
      </dgm:t>
    </dgm:pt>
    <dgm:pt modelId="{1379A9C6-AB10-4BDE-8F9B-668B77B85F21}" type="pres">
      <dgm:prSet presAssocID="{FF2C3C78-C2FC-439A-AA96-298ABBD679EF}" presName="cycle" presStyleCnt="0">
        <dgm:presLayoutVars>
          <dgm:dir/>
          <dgm:resizeHandles val="exact"/>
        </dgm:presLayoutVars>
      </dgm:prSet>
      <dgm:spPr/>
      <dgm:t>
        <a:bodyPr/>
        <a:lstStyle/>
        <a:p>
          <a:endParaRPr lang="en-US"/>
        </a:p>
      </dgm:t>
    </dgm:pt>
    <dgm:pt modelId="{0CCC24DF-6216-4CBC-AF71-A9C43E70247A}" type="pres">
      <dgm:prSet presAssocID="{FD65172D-F088-43C8-BD84-CFCC71F14BA1}" presName="node" presStyleLbl="node1" presStyleIdx="0" presStyleCnt="2" custRadScaleRad="99669" custRadScaleInc="1287">
        <dgm:presLayoutVars>
          <dgm:bulletEnabled val="1"/>
        </dgm:presLayoutVars>
      </dgm:prSet>
      <dgm:spPr/>
      <dgm:t>
        <a:bodyPr/>
        <a:lstStyle/>
        <a:p>
          <a:endParaRPr lang="en-US"/>
        </a:p>
      </dgm:t>
    </dgm:pt>
    <dgm:pt modelId="{B41C2810-8BE2-47A0-862C-BEAB8BB7CB1D}" type="pres">
      <dgm:prSet presAssocID="{9B5BED86-DA2E-4A8B-BF9E-3C17B94DADA3}" presName="sibTrans" presStyleLbl="sibTrans2D1" presStyleIdx="0" presStyleCnt="2"/>
      <dgm:spPr/>
      <dgm:t>
        <a:bodyPr/>
        <a:lstStyle/>
        <a:p>
          <a:endParaRPr lang="en-US"/>
        </a:p>
      </dgm:t>
    </dgm:pt>
    <dgm:pt modelId="{2E77F8BA-4CC5-4211-A1F7-223C8A2FE617}" type="pres">
      <dgm:prSet presAssocID="{9B5BED86-DA2E-4A8B-BF9E-3C17B94DADA3}" presName="connectorText" presStyleLbl="sibTrans2D1" presStyleIdx="0" presStyleCnt="2"/>
      <dgm:spPr/>
      <dgm:t>
        <a:bodyPr/>
        <a:lstStyle/>
        <a:p>
          <a:endParaRPr lang="en-US"/>
        </a:p>
      </dgm:t>
    </dgm:pt>
    <dgm:pt modelId="{9C5AA191-2B87-4E07-A10D-B5F9C85D8A2E}" type="pres">
      <dgm:prSet presAssocID="{AEE53C9F-B5B3-4F2A-AA99-1B40AF5C91A0}" presName="node" presStyleLbl="node1" presStyleIdx="1" presStyleCnt="2">
        <dgm:presLayoutVars>
          <dgm:bulletEnabled val="1"/>
        </dgm:presLayoutVars>
      </dgm:prSet>
      <dgm:spPr/>
      <dgm:t>
        <a:bodyPr/>
        <a:lstStyle/>
        <a:p>
          <a:endParaRPr lang="en-US"/>
        </a:p>
      </dgm:t>
    </dgm:pt>
    <dgm:pt modelId="{EA6264B4-22D9-44D3-A005-6B2CF83BE88E}" type="pres">
      <dgm:prSet presAssocID="{9B5719ED-73C1-45BE-8C44-8542ED59DA74}" presName="sibTrans" presStyleLbl="sibTrans2D1" presStyleIdx="1" presStyleCnt="2"/>
      <dgm:spPr/>
      <dgm:t>
        <a:bodyPr/>
        <a:lstStyle/>
        <a:p>
          <a:endParaRPr lang="en-US"/>
        </a:p>
      </dgm:t>
    </dgm:pt>
    <dgm:pt modelId="{BA0D0B5E-5A80-41AB-9A7E-D152653120A5}" type="pres">
      <dgm:prSet presAssocID="{9B5719ED-73C1-45BE-8C44-8542ED59DA74}" presName="connectorText" presStyleLbl="sibTrans2D1" presStyleIdx="1" presStyleCnt="2"/>
      <dgm:spPr/>
      <dgm:t>
        <a:bodyPr/>
        <a:lstStyle/>
        <a:p>
          <a:endParaRPr lang="en-US"/>
        </a:p>
      </dgm:t>
    </dgm:pt>
  </dgm:ptLst>
  <dgm:cxnLst>
    <dgm:cxn modelId="{1D64338E-B6DA-4BDF-9F93-4D8E44E33A1A}" type="presOf" srcId="{9B5719ED-73C1-45BE-8C44-8542ED59DA74}" destId="{EA6264B4-22D9-44D3-A005-6B2CF83BE88E}" srcOrd="0" destOrd="0" presId="urn:microsoft.com/office/officeart/2005/8/layout/cycle2"/>
    <dgm:cxn modelId="{5F851474-82DA-4E21-A39D-8BD6DA606F0A}" type="presOf" srcId="{AEE53C9F-B5B3-4F2A-AA99-1B40AF5C91A0}" destId="{9C5AA191-2B87-4E07-A10D-B5F9C85D8A2E}" srcOrd="0" destOrd="0" presId="urn:microsoft.com/office/officeart/2005/8/layout/cycle2"/>
    <dgm:cxn modelId="{535AC822-CD82-4587-902D-F8A270D07617}" type="presOf" srcId="{FF2C3C78-C2FC-439A-AA96-298ABBD679EF}" destId="{1379A9C6-AB10-4BDE-8F9B-668B77B85F21}" srcOrd="0" destOrd="0" presId="urn:microsoft.com/office/officeart/2005/8/layout/cycle2"/>
    <dgm:cxn modelId="{AB5898ED-618F-4BF9-B141-4ABB979B4690}" type="presOf" srcId="{9B5BED86-DA2E-4A8B-BF9E-3C17B94DADA3}" destId="{B41C2810-8BE2-47A0-862C-BEAB8BB7CB1D}" srcOrd="0" destOrd="0" presId="urn:microsoft.com/office/officeart/2005/8/layout/cycle2"/>
    <dgm:cxn modelId="{25C2310D-C2D7-43DE-8F23-CB920726A275}" srcId="{FF2C3C78-C2FC-439A-AA96-298ABBD679EF}" destId="{FD65172D-F088-43C8-BD84-CFCC71F14BA1}" srcOrd="0" destOrd="0" parTransId="{3E0945E2-7274-43D3-9597-5901171E50DB}" sibTransId="{9B5BED86-DA2E-4A8B-BF9E-3C17B94DADA3}"/>
    <dgm:cxn modelId="{6346F91F-B286-4E4B-85C4-0D45AF93FF1F}" type="presOf" srcId="{9B5719ED-73C1-45BE-8C44-8542ED59DA74}" destId="{BA0D0B5E-5A80-41AB-9A7E-D152653120A5}" srcOrd="1" destOrd="0" presId="urn:microsoft.com/office/officeart/2005/8/layout/cycle2"/>
    <dgm:cxn modelId="{F6F8A506-4845-483E-B69A-C76241D06550}" type="presOf" srcId="{FD65172D-F088-43C8-BD84-CFCC71F14BA1}" destId="{0CCC24DF-6216-4CBC-AF71-A9C43E70247A}" srcOrd="0" destOrd="0" presId="urn:microsoft.com/office/officeart/2005/8/layout/cycle2"/>
    <dgm:cxn modelId="{42367769-3EFA-42DF-B356-B07476504CFE}" srcId="{FF2C3C78-C2FC-439A-AA96-298ABBD679EF}" destId="{AEE53C9F-B5B3-4F2A-AA99-1B40AF5C91A0}" srcOrd="1" destOrd="0" parTransId="{0369FF02-0BD9-4DBB-9AEA-3F92812F0F4B}" sibTransId="{9B5719ED-73C1-45BE-8C44-8542ED59DA74}"/>
    <dgm:cxn modelId="{D022D9B7-6F97-4871-A05C-71BB4EDF6906}" type="presOf" srcId="{9B5BED86-DA2E-4A8B-BF9E-3C17B94DADA3}" destId="{2E77F8BA-4CC5-4211-A1F7-223C8A2FE617}" srcOrd="1" destOrd="0" presId="urn:microsoft.com/office/officeart/2005/8/layout/cycle2"/>
    <dgm:cxn modelId="{E32DDAC6-911A-4F14-8685-6DED252EDD34}" type="presParOf" srcId="{1379A9C6-AB10-4BDE-8F9B-668B77B85F21}" destId="{0CCC24DF-6216-4CBC-AF71-A9C43E70247A}" srcOrd="0" destOrd="0" presId="urn:microsoft.com/office/officeart/2005/8/layout/cycle2"/>
    <dgm:cxn modelId="{F52504C4-B66B-4D1C-954C-66520296A7A8}" type="presParOf" srcId="{1379A9C6-AB10-4BDE-8F9B-668B77B85F21}" destId="{B41C2810-8BE2-47A0-862C-BEAB8BB7CB1D}" srcOrd="1" destOrd="0" presId="urn:microsoft.com/office/officeart/2005/8/layout/cycle2"/>
    <dgm:cxn modelId="{A3B91514-9D49-409E-98E7-698E99BFDBD8}" type="presParOf" srcId="{B41C2810-8BE2-47A0-862C-BEAB8BB7CB1D}" destId="{2E77F8BA-4CC5-4211-A1F7-223C8A2FE617}" srcOrd="0" destOrd="0" presId="urn:microsoft.com/office/officeart/2005/8/layout/cycle2"/>
    <dgm:cxn modelId="{63B58835-1DFD-4407-868C-89F6E96DBFC7}" type="presParOf" srcId="{1379A9C6-AB10-4BDE-8F9B-668B77B85F21}" destId="{9C5AA191-2B87-4E07-A10D-B5F9C85D8A2E}" srcOrd="2" destOrd="0" presId="urn:microsoft.com/office/officeart/2005/8/layout/cycle2"/>
    <dgm:cxn modelId="{A9781C2A-6E8C-4184-9656-07692155D2C1}" type="presParOf" srcId="{1379A9C6-AB10-4BDE-8F9B-668B77B85F21}" destId="{EA6264B4-22D9-44D3-A005-6B2CF83BE88E}" srcOrd="3" destOrd="0" presId="urn:microsoft.com/office/officeart/2005/8/layout/cycle2"/>
    <dgm:cxn modelId="{8BE9D33A-3CC0-4E74-BD1D-CDDE1DC63E95}" type="presParOf" srcId="{EA6264B4-22D9-44D3-A005-6B2CF83BE88E}" destId="{BA0D0B5E-5A80-41AB-9A7E-D152653120A5}" srcOrd="0" destOrd="0" presId="urn:microsoft.com/office/officeart/2005/8/layout/cycle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635930-DB9B-427B-867B-DB475C97A6D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47F69FBC-54CE-43C6-B884-BB8D2CA4DC88}">
      <dgm:prSet/>
      <dgm:spPr/>
      <dgm:t>
        <a:bodyPr/>
        <a:lstStyle/>
        <a:p>
          <a:r>
            <a:rPr lang="en-US" dirty="0" err="1" smtClean="0"/>
            <a:t>Lebih</a:t>
          </a:r>
          <a:r>
            <a:rPr lang="en-US" dirty="0" smtClean="0"/>
            <a:t> </a:t>
          </a:r>
          <a:r>
            <a:rPr lang="en-US" dirty="0" err="1" smtClean="0"/>
            <a:t>banyak</a:t>
          </a:r>
          <a:r>
            <a:rPr lang="en-US" dirty="0" smtClean="0"/>
            <a:t> </a:t>
          </a:r>
          <a:r>
            <a:rPr lang="en-US" dirty="0" err="1" smtClean="0"/>
            <a:t>kerja</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meminimumkan</a:t>
          </a:r>
          <a:r>
            <a:rPr lang="en-US" dirty="0" smtClean="0"/>
            <a:t> </a:t>
          </a:r>
          <a:r>
            <a:rPr lang="en-US" dirty="0" err="1" smtClean="0"/>
            <a:t>masa</a:t>
          </a:r>
          <a:r>
            <a:rPr lang="en-US" dirty="0" smtClean="0"/>
            <a:t> </a:t>
          </a:r>
          <a:r>
            <a:rPr lang="en-US" dirty="0" err="1" smtClean="0"/>
            <a:t>membina</a:t>
          </a:r>
          <a:r>
            <a:rPr lang="en-US" dirty="0" smtClean="0"/>
            <a:t> </a:t>
          </a:r>
          <a:r>
            <a:rPr lang="en-US" dirty="0" err="1" smtClean="0"/>
            <a:t>disamping</a:t>
          </a:r>
          <a:r>
            <a:rPr lang="en-US" dirty="0" smtClean="0"/>
            <a:t> </a:t>
          </a:r>
          <a:r>
            <a:rPr lang="en-US" dirty="0" err="1" smtClean="0"/>
            <a:t>mengekalkan</a:t>
          </a:r>
          <a:r>
            <a:rPr lang="en-US" dirty="0" smtClean="0"/>
            <a:t> </a:t>
          </a:r>
          <a:r>
            <a:rPr lang="en-US" dirty="0" err="1" smtClean="0"/>
            <a:t>rekod</a:t>
          </a:r>
          <a:r>
            <a:rPr lang="en-US" dirty="0" smtClean="0"/>
            <a:t> </a:t>
          </a:r>
          <a:r>
            <a:rPr lang="en-US" dirty="0" err="1" smtClean="0"/>
            <a:t>katalog</a:t>
          </a:r>
          <a:r>
            <a:rPr lang="en-US" dirty="0" smtClean="0"/>
            <a:t>.</a:t>
          </a:r>
          <a:endParaRPr lang="en-US" dirty="0"/>
        </a:p>
      </dgm:t>
    </dgm:pt>
    <dgm:pt modelId="{304C60AB-52BC-4B9C-9F50-A0CA6D1057CF}" type="parTrans" cxnId="{E98C8D84-F34A-40B2-AAD1-DD5EB34FD7A6}">
      <dgm:prSet/>
      <dgm:spPr/>
      <dgm:t>
        <a:bodyPr/>
        <a:lstStyle/>
        <a:p>
          <a:endParaRPr lang="en-US"/>
        </a:p>
      </dgm:t>
    </dgm:pt>
    <dgm:pt modelId="{42A00DE3-5A57-48A7-A552-8EE760609A6C}" type="sibTrans" cxnId="{E98C8D84-F34A-40B2-AAD1-DD5EB34FD7A6}">
      <dgm:prSet/>
      <dgm:spPr/>
      <dgm:t>
        <a:bodyPr/>
        <a:lstStyle/>
        <a:p>
          <a:endParaRPr lang="en-US"/>
        </a:p>
      </dgm:t>
    </dgm:pt>
    <dgm:pt modelId="{A5BA20D1-FCDD-4086-BE29-D85925C0F267}">
      <dgm:prSet/>
      <dgm:spPr/>
      <dgm:t>
        <a:bodyPr/>
        <a:lstStyle/>
        <a:p>
          <a:r>
            <a:rPr lang="en-US" smtClean="0"/>
            <a:t>Meningkatkan kecekapan pengkatalogan melalui kerjasama dengan menggunakan alat pengkatalogan dan teknologi terkini.</a:t>
          </a:r>
          <a:endParaRPr lang="en-US" dirty="0"/>
        </a:p>
      </dgm:t>
    </dgm:pt>
    <dgm:pt modelId="{25CBBCEE-469E-45E9-BC0B-7B3047946F52}" type="parTrans" cxnId="{6AA101C7-2C4B-45D1-A375-CBF99DD2E6DE}">
      <dgm:prSet/>
      <dgm:spPr/>
      <dgm:t>
        <a:bodyPr/>
        <a:lstStyle/>
        <a:p>
          <a:endParaRPr lang="en-US"/>
        </a:p>
      </dgm:t>
    </dgm:pt>
    <dgm:pt modelId="{C505F198-1E4F-49AF-B3FE-A5337A0BDA65}" type="sibTrans" cxnId="{6AA101C7-2C4B-45D1-A375-CBF99DD2E6DE}">
      <dgm:prSet/>
      <dgm:spPr/>
      <dgm:t>
        <a:bodyPr/>
        <a:lstStyle/>
        <a:p>
          <a:endParaRPr lang="en-US"/>
        </a:p>
      </dgm:t>
    </dgm:pt>
    <dgm:pt modelId="{9C45E826-A458-4DBE-BF5D-9D82099C58F4}" type="pres">
      <dgm:prSet presAssocID="{23635930-DB9B-427B-867B-DB475C97A6DE}" presName="linear" presStyleCnt="0">
        <dgm:presLayoutVars>
          <dgm:animLvl val="lvl"/>
          <dgm:resizeHandles val="exact"/>
        </dgm:presLayoutVars>
      </dgm:prSet>
      <dgm:spPr/>
      <dgm:t>
        <a:bodyPr/>
        <a:lstStyle/>
        <a:p>
          <a:endParaRPr lang="en-MY"/>
        </a:p>
      </dgm:t>
    </dgm:pt>
    <dgm:pt modelId="{7360B736-6216-4CC1-9DE6-1F5FAB475F80}" type="pres">
      <dgm:prSet presAssocID="{47F69FBC-54CE-43C6-B884-BB8D2CA4DC88}" presName="parentText" presStyleLbl="node1" presStyleIdx="0" presStyleCnt="2">
        <dgm:presLayoutVars>
          <dgm:chMax val="0"/>
          <dgm:bulletEnabled val="1"/>
        </dgm:presLayoutVars>
      </dgm:prSet>
      <dgm:spPr/>
      <dgm:t>
        <a:bodyPr/>
        <a:lstStyle/>
        <a:p>
          <a:endParaRPr lang="en-MY"/>
        </a:p>
      </dgm:t>
    </dgm:pt>
    <dgm:pt modelId="{C4478A3E-9027-4BE4-950D-A6FD749F22FD}" type="pres">
      <dgm:prSet presAssocID="{42A00DE3-5A57-48A7-A552-8EE760609A6C}" presName="spacer" presStyleCnt="0"/>
      <dgm:spPr/>
    </dgm:pt>
    <dgm:pt modelId="{E8528A3D-9092-46BC-A329-380A4E187AA5}" type="pres">
      <dgm:prSet presAssocID="{A5BA20D1-FCDD-4086-BE29-D85925C0F267}" presName="parentText" presStyleLbl="node1" presStyleIdx="1" presStyleCnt="2">
        <dgm:presLayoutVars>
          <dgm:chMax val="0"/>
          <dgm:bulletEnabled val="1"/>
        </dgm:presLayoutVars>
      </dgm:prSet>
      <dgm:spPr/>
      <dgm:t>
        <a:bodyPr/>
        <a:lstStyle/>
        <a:p>
          <a:endParaRPr lang="en-MY"/>
        </a:p>
      </dgm:t>
    </dgm:pt>
  </dgm:ptLst>
  <dgm:cxnLst>
    <dgm:cxn modelId="{6AA101C7-2C4B-45D1-A375-CBF99DD2E6DE}" srcId="{23635930-DB9B-427B-867B-DB475C97A6DE}" destId="{A5BA20D1-FCDD-4086-BE29-D85925C0F267}" srcOrd="1" destOrd="0" parTransId="{25CBBCEE-469E-45E9-BC0B-7B3047946F52}" sibTransId="{C505F198-1E4F-49AF-B3FE-A5337A0BDA65}"/>
    <dgm:cxn modelId="{E98C8D84-F34A-40B2-AAD1-DD5EB34FD7A6}" srcId="{23635930-DB9B-427B-867B-DB475C97A6DE}" destId="{47F69FBC-54CE-43C6-B884-BB8D2CA4DC88}" srcOrd="0" destOrd="0" parTransId="{304C60AB-52BC-4B9C-9F50-A0CA6D1057CF}" sibTransId="{42A00DE3-5A57-48A7-A552-8EE760609A6C}"/>
    <dgm:cxn modelId="{A8A1159B-904E-41CB-854D-02B433DC7667}" type="presOf" srcId="{47F69FBC-54CE-43C6-B884-BB8D2CA4DC88}" destId="{7360B736-6216-4CC1-9DE6-1F5FAB475F80}" srcOrd="0" destOrd="0" presId="urn:microsoft.com/office/officeart/2005/8/layout/vList2"/>
    <dgm:cxn modelId="{5569E517-A937-4AFA-80B7-0B20870C8B34}" type="presOf" srcId="{23635930-DB9B-427B-867B-DB475C97A6DE}" destId="{9C45E826-A458-4DBE-BF5D-9D82099C58F4}" srcOrd="0" destOrd="0" presId="urn:microsoft.com/office/officeart/2005/8/layout/vList2"/>
    <dgm:cxn modelId="{97A28CCD-3807-43FB-A9E9-FD8845F7B63C}" type="presOf" srcId="{A5BA20D1-FCDD-4086-BE29-D85925C0F267}" destId="{E8528A3D-9092-46BC-A329-380A4E187AA5}" srcOrd="0" destOrd="0" presId="urn:microsoft.com/office/officeart/2005/8/layout/vList2"/>
    <dgm:cxn modelId="{4FA8E4B3-2192-4E64-BCD0-8ACFA1F79587}" type="presParOf" srcId="{9C45E826-A458-4DBE-BF5D-9D82099C58F4}" destId="{7360B736-6216-4CC1-9DE6-1F5FAB475F80}" srcOrd="0" destOrd="0" presId="urn:microsoft.com/office/officeart/2005/8/layout/vList2"/>
    <dgm:cxn modelId="{B2C63415-B06F-4805-AE30-84D3EF09C1BC}" type="presParOf" srcId="{9C45E826-A458-4DBE-BF5D-9D82099C58F4}" destId="{C4478A3E-9027-4BE4-950D-A6FD749F22FD}" srcOrd="1" destOrd="0" presId="urn:microsoft.com/office/officeart/2005/8/layout/vList2"/>
    <dgm:cxn modelId="{1935F89B-C9FF-498C-95F8-9DBC86C476CE}" type="presParOf" srcId="{9C45E826-A458-4DBE-BF5D-9D82099C58F4}" destId="{E8528A3D-9092-46BC-A329-380A4E187AA5}"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DA76F8-DEC5-4701-9AED-A3FFD9AA41B6}">
      <dsp:nvSpPr>
        <dsp:cNvPr id="0" name=""/>
        <dsp:cNvSpPr/>
      </dsp:nvSpPr>
      <dsp:spPr>
        <a:xfrm rot="19221032">
          <a:off x="1585449" y="2648446"/>
          <a:ext cx="346454" cy="37617"/>
        </a:xfrm>
        <a:custGeom>
          <a:avLst/>
          <a:gdLst/>
          <a:ahLst/>
          <a:cxnLst/>
          <a:rect l="0" t="0" r="0" b="0"/>
          <a:pathLst>
            <a:path>
              <a:moveTo>
                <a:pt x="0" y="18808"/>
              </a:moveTo>
              <a:lnTo>
                <a:pt x="346454" y="1880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1D7805-C15E-412C-AF07-A72045BB03CD}">
      <dsp:nvSpPr>
        <dsp:cNvPr id="0" name=""/>
        <dsp:cNvSpPr/>
      </dsp:nvSpPr>
      <dsp:spPr>
        <a:xfrm rot="18102928">
          <a:off x="2413913" y="1694915"/>
          <a:ext cx="249120" cy="37617"/>
        </a:xfrm>
        <a:custGeom>
          <a:avLst/>
          <a:gdLst/>
          <a:ahLst/>
          <a:cxnLst/>
          <a:rect l="0" t="0" r="0" b="0"/>
          <a:pathLst>
            <a:path>
              <a:moveTo>
                <a:pt x="0" y="18808"/>
              </a:moveTo>
              <a:lnTo>
                <a:pt x="249120" y="1880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8A13044-78DF-4ED1-BF53-BC45364A1A55}">
      <dsp:nvSpPr>
        <dsp:cNvPr id="0" name=""/>
        <dsp:cNvSpPr/>
      </dsp:nvSpPr>
      <dsp:spPr>
        <a:xfrm rot="112065">
          <a:off x="2672615" y="2373909"/>
          <a:ext cx="1965451" cy="37617"/>
        </a:xfrm>
        <a:custGeom>
          <a:avLst/>
          <a:gdLst/>
          <a:ahLst/>
          <a:cxnLst/>
          <a:rect l="0" t="0" r="0" b="0"/>
          <a:pathLst>
            <a:path>
              <a:moveTo>
                <a:pt x="0" y="18808"/>
              </a:moveTo>
              <a:lnTo>
                <a:pt x="1965451" y="18808"/>
              </a:lnTo>
            </a:path>
          </a:pathLst>
        </a:custGeom>
        <a:noFill/>
        <a:ln w="25400" cap="flat" cmpd="sng" algn="ctr">
          <a:solidFill>
            <a:scrgbClr r="0" g="0" b="0"/>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0BF39EF-BAD4-4A6D-9A6F-CB65FD0FCF3F}">
      <dsp:nvSpPr>
        <dsp:cNvPr id="0" name=""/>
        <dsp:cNvSpPr/>
      </dsp:nvSpPr>
      <dsp:spPr>
        <a:xfrm rot="14438418">
          <a:off x="1230613" y="1436017"/>
          <a:ext cx="837253" cy="37617"/>
        </a:xfrm>
        <a:custGeom>
          <a:avLst/>
          <a:gdLst/>
          <a:ahLst/>
          <a:cxnLst/>
          <a:rect l="0" t="0" r="0" b="0"/>
          <a:pathLst>
            <a:path>
              <a:moveTo>
                <a:pt x="0" y="18808"/>
              </a:moveTo>
              <a:lnTo>
                <a:pt x="837253" y="18808"/>
              </a:lnTo>
            </a:path>
          </a:pathLst>
        </a:custGeom>
        <a:noFill/>
        <a:ln w="25400" cap="flat" cmpd="sng" algn="ctr">
          <a:solidFill>
            <a:scrgbClr r="0" g="0" b="0"/>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44A4501-BCB6-4B24-A265-12BEEDAD4AFE}">
      <dsp:nvSpPr>
        <dsp:cNvPr id="0" name=""/>
        <dsp:cNvSpPr/>
      </dsp:nvSpPr>
      <dsp:spPr>
        <a:xfrm rot="19563343">
          <a:off x="2488774" y="1368073"/>
          <a:ext cx="2163639" cy="37617"/>
        </a:xfrm>
        <a:custGeom>
          <a:avLst/>
          <a:gdLst/>
          <a:ahLst/>
          <a:cxnLst/>
          <a:rect l="0" t="0" r="0" b="0"/>
          <a:pathLst>
            <a:path>
              <a:moveTo>
                <a:pt x="0" y="18808"/>
              </a:moveTo>
              <a:lnTo>
                <a:pt x="2163639" y="18808"/>
              </a:lnTo>
            </a:path>
          </a:pathLst>
        </a:custGeom>
        <a:noFill/>
        <a:ln w="25400" cap="flat" cmpd="sng" algn="ctr">
          <a:solidFill>
            <a:scrgbClr r="0" g="0" b="0"/>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5757C0F-E4F8-43E5-B383-472A6ED9D7FC}">
      <dsp:nvSpPr>
        <dsp:cNvPr id="0" name=""/>
        <dsp:cNvSpPr/>
      </dsp:nvSpPr>
      <dsp:spPr>
        <a:xfrm>
          <a:off x="1563437" y="894598"/>
          <a:ext cx="2816726" cy="2915403"/>
        </a:xfrm>
        <a:prstGeom prst="ellipse">
          <a:avLst/>
        </a:prstGeom>
        <a:solidFill>
          <a:schemeClr val="accent1"/>
        </a:solidFill>
        <a:ln w="25400" cap="flat" cmpd="sng" algn="ctr">
          <a:solidFill>
            <a:schemeClr val="lt1"/>
          </a:solidFill>
          <a:prstDash val="solid"/>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sp>
    <dsp:sp modelId="{1056F4C1-E293-4A07-AACD-396CE4AD79F8}">
      <dsp:nvSpPr>
        <dsp:cNvPr id="0" name=""/>
        <dsp:cNvSpPr/>
      </dsp:nvSpPr>
      <dsp:spPr>
        <a:xfrm>
          <a:off x="4391520" y="82977"/>
          <a:ext cx="898147" cy="898147"/>
        </a:xfrm>
        <a:prstGeom prst="ellipse">
          <a:avLst/>
        </a:prstGeom>
        <a:solidFill>
          <a:schemeClr val="accent1"/>
        </a:solidFill>
        <a:ln w="25400" cap="flat" cmpd="sng" algn="ctr">
          <a:solidFill>
            <a:schemeClr val="lt1"/>
          </a:solidFill>
          <a:prstDash val="solid"/>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Online Cataloging</a:t>
          </a:r>
          <a:endParaRPr lang="en-US" sz="1100" kern="1200" dirty="0"/>
        </a:p>
      </dsp:txBody>
      <dsp:txXfrm>
        <a:off x="4391520" y="82977"/>
        <a:ext cx="898147" cy="898147"/>
      </dsp:txXfrm>
    </dsp:sp>
    <dsp:sp modelId="{41716315-15D3-4AAD-A117-E0FD44C96A6F}">
      <dsp:nvSpPr>
        <dsp:cNvPr id="0" name=""/>
        <dsp:cNvSpPr/>
      </dsp:nvSpPr>
      <dsp:spPr>
        <a:xfrm>
          <a:off x="951158" y="533397"/>
          <a:ext cx="688663" cy="585179"/>
        </a:xfrm>
        <a:prstGeom prst="ellipse">
          <a:avLst/>
        </a:prstGeom>
        <a:solidFill>
          <a:schemeClr val="accent1"/>
        </a:solidFill>
        <a:ln w="25400" cap="flat" cmpd="sng" algn="ctr">
          <a:solidFill>
            <a:schemeClr val="lt1"/>
          </a:solidFill>
          <a:prstDash val="solid"/>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Share</a:t>
          </a:r>
          <a:endParaRPr lang="en-US" sz="1100" kern="1200" dirty="0"/>
        </a:p>
      </dsp:txBody>
      <dsp:txXfrm>
        <a:off x="951158" y="533397"/>
        <a:ext cx="688663" cy="585179"/>
      </dsp:txXfrm>
    </dsp:sp>
    <dsp:sp modelId="{24D8C694-2974-481B-90FA-6EBA0B374669}">
      <dsp:nvSpPr>
        <dsp:cNvPr id="0" name=""/>
        <dsp:cNvSpPr/>
      </dsp:nvSpPr>
      <dsp:spPr>
        <a:xfrm>
          <a:off x="4637338" y="2142633"/>
          <a:ext cx="642912" cy="585179"/>
        </a:xfrm>
        <a:prstGeom prst="ellipse">
          <a:avLst/>
        </a:prstGeom>
        <a:solidFill>
          <a:schemeClr val="accent1"/>
        </a:solidFill>
        <a:ln w="25400" cap="flat" cmpd="sng" algn="ctr">
          <a:solidFill>
            <a:schemeClr val="lt1"/>
          </a:solidFill>
          <a:prstDash val="solid"/>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Search</a:t>
          </a:r>
          <a:endParaRPr lang="en-US" sz="1100" kern="1200" dirty="0"/>
        </a:p>
      </dsp:txBody>
      <dsp:txXfrm>
        <a:off x="4637338" y="2142633"/>
        <a:ext cx="642912" cy="585179"/>
      </dsp:txXfrm>
    </dsp:sp>
    <dsp:sp modelId="{01EA0D28-CF26-4108-8129-AF01517657F3}">
      <dsp:nvSpPr>
        <dsp:cNvPr id="0" name=""/>
        <dsp:cNvSpPr/>
      </dsp:nvSpPr>
      <dsp:spPr>
        <a:xfrm>
          <a:off x="2256088" y="542428"/>
          <a:ext cx="1313038" cy="1131774"/>
        </a:xfrm>
        <a:prstGeom prst="ellipse">
          <a:avLst/>
        </a:prstGeom>
        <a:blipFill rotWithShape="0">
          <a:blip xmlns:r="http://schemas.openxmlformats.org/officeDocument/2006/relationships" r:embed="rId1"/>
          <a:stretch>
            <a:fillRect/>
          </a:stretch>
        </a:blipFill>
        <a:ln w="25400" cap="flat" cmpd="sng" algn="ctr">
          <a:solidFill>
            <a:schemeClr val="lt1"/>
          </a:solidFill>
          <a:prstDash val="solid"/>
        </a:ln>
        <a:effectLst>
          <a:glow rad="63500">
            <a:schemeClr val="accent1">
              <a:satMod val="175000"/>
              <a:alpha val="40000"/>
            </a:schemeClr>
          </a:glow>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n-US" sz="1100" kern="1200" dirty="0"/>
        </a:p>
      </dsp:txBody>
      <dsp:txXfrm>
        <a:off x="2256088" y="542428"/>
        <a:ext cx="1313038" cy="1131774"/>
      </dsp:txXfrm>
    </dsp:sp>
    <dsp:sp modelId="{F12A28D7-A3B5-47C7-B0DF-401EA9C20B9B}">
      <dsp:nvSpPr>
        <dsp:cNvPr id="0" name=""/>
        <dsp:cNvSpPr/>
      </dsp:nvSpPr>
      <dsp:spPr>
        <a:xfrm>
          <a:off x="3140328" y="542428"/>
          <a:ext cx="1969557" cy="1131774"/>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en-US" sz="6500" kern="1200"/>
        </a:p>
      </dsp:txBody>
      <dsp:txXfrm>
        <a:off x="3140328" y="542428"/>
        <a:ext cx="1969557" cy="1131774"/>
      </dsp:txXfrm>
    </dsp:sp>
    <dsp:sp modelId="{599B764A-3D97-4B65-8CD6-CE5196D2AF94}">
      <dsp:nvSpPr>
        <dsp:cNvPr id="0" name=""/>
        <dsp:cNvSpPr/>
      </dsp:nvSpPr>
      <dsp:spPr>
        <a:xfrm>
          <a:off x="0" y="2209802"/>
          <a:ext cx="2160539" cy="2039334"/>
        </a:xfrm>
        <a:prstGeom prst="ellipse">
          <a:avLst/>
        </a:prstGeom>
        <a:blipFill rotWithShape="0">
          <a:blip xmlns:r="http://schemas.openxmlformats.org/officeDocument/2006/relationships" r:embed="rId2"/>
          <a:stretch>
            <a:fillRect/>
          </a:stretch>
        </a:blipFill>
        <a:ln w="25400" cap="flat" cmpd="sng" algn="ctr">
          <a:solidFill>
            <a:schemeClr val="lt1"/>
          </a:solidFill>
          <a:prstDash val="solid"/>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n-US" sz="1100" kern="1200" dirty="0"/>
        </a:p>
      </dsp:txBody>
      <dsp:txXfrm>
        <a:off x="0" y="2209802"/>
        <a:ext cx="2160539" cy="20393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067620-A499-4EF4-9108-C12EB8B2D8F0}">
      <dsp:nvSpPr>
        <dsp:cNvPr id="0" name=""/>
        <dsp:cNvSpPr/>
      </dsp:nvSpPr>
      <dsp:spPr>
        <a:xfrm>
          <a:off x="552449" y="0"/>
          <a:ext cx="5334000" cy="533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CE94C7-3918-43CD-AC13-427C87023057}">
      <dsp:nvSpPr>
        <dsp:cNvPr id="0" name=""/>
        <dsp:cNvSpPr/>
      </dsp:nvSpPr>
      <dsp:spPr>
        <a:xfrm>
          <a:off x="3200415" y="1524001"/>
          <a:ext cx="3467100" cy="948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PENGENALAN KEPADA CONNEXION</a:t>
          </a:r>
          <a:endParaRPr lang="en-US" sz="1900" kern="1200" dirty="0"/>
        </a:p>
      </dsp:txBody>
      <dsp:txXfrm>
        <a:off x="3200415" y="1524001"/>
        <a:ext cx="3467100" cy="948035"/>
      </dsp:txXfrm>
    </dsp:sp>
    <dsp:sp modelId="{8E582CB3-3690-45A3-8B97-CFFD4756B414}">
      <dsp:nvSpPr>
        <dsp:cNvPr id="0" name=""/>
        <dsp:cNvSpPr/>
      </dsp:nvSpPr>
      <dsp:spPr>
        <a:xfrm>
          <a:off x="3200415" y="381002"/>
          <a:ext cx="3467100" cy="948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LATAR BELAKANG / SEJARAH</a:t>
          </a:r>
          <a:endParaRPr lang="en-US" sz="1900" kern="1200" dirty="0"/>
        </a:p>
        <a:p>
          <a:pPr marL="114300" lvl="1" indent="-114300" algn="l" defTabSz="666750">
            <a:lnSpc>
              <a:spcPct val="90000"/>
            </a:lnSpc>
            <a:spcBef>
              <a:spcPct val="0"/>
            </a:spcBef>
            <a:spcAft>
              <a:spcPct val="15000"/>
            </a:spcAft>
            <a:buChar char="••"/>
          </a:pPr>
          <a:r>
            <a:rPr lang="en-US" sz="1500" kern="1200" dirty="0" smtClean="0"/>
            <a:t>OCLC &amp; WORLDCAT</a:t>
          </a:r>
          <a:endParaRPr lang="en-US" sz="1500" kern="1200" dirty="0"/>
        </a:p>
      </dsp:txBody>
      <dsp:txXfrm>
        <a:off x="3200415" y="381002"/>
        <a:ext cx="3467100" cy="948035"/>
      </dsp:txXfrm>
    </dsp:sp>
    <dsp:sp modelId="{B8FC5394-A500-4CFF-8E8A-AB49BA9B3C1A}">
      <dsp:nvSpPr>
        <dsp:cNvPr id="0" name=""/>
        <dsp:cNvSpPr/>
      </dsp:nvSpPr>
      <dsp:spPr>
        <a:xfrm>
          <a:off x="3219449" y="2667000"/>
          <a:ext cx="3467100" cy="948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CIRI-CIRI  CONNEXION</a:t>
          </a:r>
          <a:endParaRPr lang="en-US" sz="1900" kern="1200" dirty="0"/>
        </a:p>
      </dsp:txBody>
      <dsp:txXfrm>
        <a:off x="3219449" y="2667000"/>
        <a:ext cx="3467100" cy="948035"/>
      </dsp:txXfrm>
    </dsp:sp>
    <dsp:sp modelId="{38F18FDC-69DD-4A90-BFD0-503C3B5872EE}">
      <dsp:nvSpPr>
        <dsp:cNvPr id="0" name=""/>
        <dsp:cNvSpPr/>
      </dsp:nvSpPr>
      <dsp:spPr>
        <a:xfrm>
          <a:off x="3219449" y="3733539"/>
          <a:ext cx="3467100" cy="948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FAEDAH CONNEXION</a:t>
          </a:r>
          <a:endParaRPr lang="en-US" sz="1900" kern="1200" dirty="0"/>
        </a:p>
      </dsp:txBody>
      <dsp:txXfrm>
        <a:off x="3219449" y="3733539"/>
        <a:ext cx="3467100" cy="94803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E78B72-CEF4-45A3-8767-8B472D0FADC2}">
      <dsp:nvSpPr>
        <dsp:cNvPr id="0" name=""/>
        <dsp:cNvSpPr/>
      </dsp:nvSpPr>
      <dsp:spPr>
        <a:xfrm>
          <a:off x="0" y="45120"/>
          <a:ext cx="7391400" cy="235871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i="1" kern="1200" dirty="0" smtClean="0">
              <a:latin typeface="Arial" pitchFamily="34" charset="0"/>
              <a:cs typeface="Arial" pitchFamily="34" charset="0"/>
            </a:rPr>
            <a:t>Online Computer Library Center, Inc.</a:t>
          </a:r>
          <a:r>
            <a:rPr lang="en-US" sz="2400" kern="1200" dirty="0" smtClean="0">
              <a:latin typeface="Arial" pitchFamily="34" charset="0"/>
              <a:cs typeface="Arial" pitchFamily="34" charset="0"/>
            </a:rPr>
            <a:t> (</a:t>
          </a:r>
          <a:r>
            <a:rPr lang="en-US" sz="2400" b="1" kern="1200" dirty="0" smtClean="0">
              <a:latin typeface="Arial" pitchFamily="34" charset="0"/>
              <a:cs typeface="Arial" pitchFamily="34" charset="0"/>
            </a:rPr>
            <a:t>OCLC</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ialah</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sebuah</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perkhidmatan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penyelidikan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perpustakaan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berlandaskan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keahlian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tidak</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mencari</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untung</a:t>
          </a:r>
          <a:r>
            <a:rPr lang="en-US" sz="2400" kern="1200" dirty="0" smtClean="0">
              <a:latin typeface="Arial" pitchFamily="34" charset="0"/>
              <a:cs typeface="Arial" pitchFamily="34" charset="0"/>
            </a:rPr>
            <a:t> yang </a:t>
          </a:r>
          <a:r>
            <a:rPr lang="en-US" sz="2400" kern="1200" dirty="0" err="1" smtClean="0">
              <a:latin typeface="Arial" pitchFamily="34" charset="0"/>
              <a:cs typeface="Arial" pitchFamily="34" charset="0"/>
            </a:rPr>
            <a:t>bertumpu</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kepada</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matlamat</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awam</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bagi</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meningkatkan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pencapaian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maklumat</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dunia</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mengurangkan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kos</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maklumat</a:t>
          </a:r>
          <a:r>
            <a:rPr lang="en-US" sz="2400" kern="1200" dirty="0" smtClean="0">
              <a:latin typeface="Arial" pitchFamily="34" charset="0"/>
              <a:cs typeface="Arial" pitchFamily="34" charset="0"/>
            </a:rPr>
            <a:t>".</a:t>
          </a:r>
          <a:endParaRPr lang="en-US" sz="2400" kern="1200" dirty="0"/>
        </a:p>
      </dsp:txBody>
      <dsp:txXfrm>
        <a:off x="0" y="45120"/>
        <a:ext cx="7391400" cy="2358719"/>
      </dsp:txXfrm>
    </dsp:sp>
    <dsp:sp modelId="{311C08B9-04DB-4604-848D-ABC621AD9E5A}">
      <dsp:nvSpPr>
        <dsp:cNvPr id="0" name=""/>
        <dsp:cNvSpPr/>
      </dsp:nvSpPr>
      <dsp:spPr>
        <a:xfrm>
          <a:off x="0" y="2472959"/>
          <a:ext cx="7391400" cy="2358719"/>
        </a:xfrm>
        <a:prstGeom prst="roundRect">
          <a:avLst/>
        </a:prstGeom>
        <a:solidFill>
          <a:schemeClr val="accent2">
            <a:hueOff val="-838123"/>
            <a:satOff val="-9658"/>
            <a:lumOff val="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err="1" smtClean="0">
              <a:latin typeface="Arial" pitchFamily="34" charset="0"/>
              <a:cs typeface="Arial" pitchFamily="34" charset="0"/>
            </a:rPr>
            <a:t>Ditubuhkan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pada</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tahun</a:t>
          </a:r>
          <a:r>
            <a:rPr lang="en-US" sz="2400" kern="1200" dirty="0" smtClean="0">
              <a:latin typeface="Arial" pitchFamily="34" charset="0"/>
              <a:cs typeface="Arial" pitchFamily="34" charset="0"/>
            </a:rPr>
            <a:t> 1967 </a:t>
          </a:r>
          <a:r>
            <a:rPr lang="en-US" sz="2400" kern="1200" dirty="0" err="1" smtClean="0">
              <a:latin typeface="Arial" pitchFamily="34" charset="0"/>
              <a:cs typeface="Arial" pitchFamily="34" charset="0"/>
            </a:rPr>
            <a:t>sebagai</a:t>
          </a:r>
          <a:r>
            <a:rPr lang="en-US" sz="2400" kern="1200" dirty="0" smtClean="0">
              <a:latin typeface="Arial" pitchFamily="34" charset="0"/>
              <a:cs typeface="Arial" pitchFamily="34" charset="0"/>
            </a:rPr>
            <a:t> </a:t>
          </a:r>
          <a:r>
            <a:rPr lang="en-US" sz="2400" b="1" i="1" kern="1200" dirty="0" smtClean="0">
              <a:latin typeface="Arial" pitchFamily="34" charset="0"/>
              <a:cs typeface="Arial" pitchFamily="34" charset="0"/>
            </a:rPr>
            <a:t>Ohio College Library Center</a:t>
          </a:r>
          <a:r>
            <a:rPr lang="en-US" sz="2400" kern="1200" dirty="0" smtClean="0">
              <a:latin typeface="Arial" pitchFamily="34" charset="0"/>
              <a:cs typeface="Arial" pitchFamily="34" charset="0"/>
            </a:rPr>
            <a:t>, OCLC </a:t>
          </a:r>
          <a:r>
            <a:rPr lang="en-US" sz="2400" kern="1200" dirty="0" err="1" smtClean="0">
              <a:latin typeface="Arial" pitchFamily="34" charset="0"/>
              <a:cs typeface="Arial" pitchFamily="34" charset="0"/>
            </a:rPr>
            <a:t>dan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perpustakaan-perpustakaan</a:t>
          </a:r>
          <a:r>
            <a:rPr lang="en-US" sz="2400" kern="1200" dirty="0" smtClean="0">
              <a:latin typeface="Arial" pitchFamily="34" charset="0"/>
              <a:cs typeface="Arial" pitchFamily="34" charset="0"/>
            </a:rPr>
            <a:t> yang </a:t>
          </a:r>
          <a:r>
            <a:rPr lang="en-US" sz="2400" kern="1200" dirty="0" err="1" smtClean="0">
              <a:latin typeface="Arial" pitchFamily="34" charset="0"/>
              <a:cs typeface="Arial" pitchFamily="34" charset="0"/>
            </a:rPr>
            <a:t>menjadi</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ahlinya</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secara</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bekerjasama</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membuat</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dan</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menyelenggara</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WorldCat</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katalog</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dalam</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talian</a:t>
          </a:r>
          <a:r>
            <a:rPr lang="en-US" sz="2400" kern="1200" dirty="0" smtClean="0">
              <a:latin typeface="Arial" pitchFamily="34" charset="0"/>
              <a:cs typeface="Arial" pitchFamily="34" charset="0"/>
            </a:rPr>
            <a:t> yang </a:t>
          </a:r>
          <a:r>
            <a:rPr lang="en-US" sz="2400" kern="1200" dirty="0" err="1" smtClean="0">
              <a:latin typeface="Arial" pitchFamily="34" charset="0"/>
              <a:cs typeface="Arial" pitchFamily="34" charset="0"/>
            </a:rPr>
            <a:t>dapat</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dicapai</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orang</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awam</a:t>
          </a:r>
          <a:r>
            <a:rPr lang="en-US" sz="2400" kern="1200" dirty="0" smtClean="0">
              <a:latin typeface="Arial" pitchFamily="34" charset="0"/>
              <a:cs typeface="Arial" pitchFamily="34" charset="0"/>
            </a:rPr>
            <a:t> yang </a:t>
          </a:r>
          <a:r>
            <a:rPr lang="en-US" sz="2400" kern="1200" dirty="0" err="1" smtClean="0">
              <a:latin typeface="Arial" pitchFamily="34" charset="0"/>
              <a:cs typeface="Arial" pitchFamily="34" charset="0"/>
            </a:rPr>
            <a:t>terbesar</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di</a:t>
          </a:r>
          <a:r>
            <a:rPr lang="en-US" sz="2400" kern="1200" dirty="0" smtClean="0">
              <a:latin typeface="Arial" pitchFamily="34" charset="0"/>
              <a:cs typeface="Arial" pitchFamily="34" charset="0"/>
            </a:rPr>
            <a:t> </a:t>
          </a:r>
          <a:r>
            <a:rPr lang="en-US" sz="2400" kern="1200" dirty="0" err="1" smtClean="0">
              <a:latin typeface="Arial" pitchFamily="34" charset="0"/>
              <a:cs typeface="Arial" pitchFamily="34" charset="0"/>
            </a:rPr>
            <a:t>dunia</a:t>
          </a:r>
          <a:r>
            <a:rPr lang="en-US" sz="2400" kern="1200" dirty="0" smtClean="0">
              <a:latin typeface="Arial" pitchFamily="34" charset="0"/>
              <a:cs typeface="Arial" pitchFamily="34" charset="0"/>
            </a:rPr>
            <a:t>.</a:t>
          </a:r>
          <a:endParaRPr lang="en-US" sz="2400" kern="1200" dirty="0"/>
        </a:p>
      </dsp:txBody>
      <dsp:txXfrm>
        <a:off x="0" y="2472959"/>
        <a:ext cx="7391400" cy="235871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25B6E9-D3E3-4DA0-AF58-A201BBF5A3B7}">
      <dsp:nvSpPr>
        <dsp:cNvPr id="0" name=""/>
        <dsp:cNvSpPr/>
      </dsp:nvSpPr>
      <dsp:spPr>
        <a:xfrm>
          <a:off x="0" y="0"/>
          <a:ext cx="6217920" cy="124053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solidFill>
                <a:schemeClr val="tx1"/>
              </a:solidFill>
            </a:rPr>
            <a:t>OCLC </a:t>
          </a:r>
          <a:r>
            <a:rPr lang="en-US" sz="2000" kern="1200" dirty="0" err="1" smtClean="0">
              <a:solidFill>
                <a:schemeClr val="tx1"/>
              </a:solidFill>
            </a:rPr>
            <a:t>bermula</a:t>
          </a:r>
          <a:r>
            <a:rPr lang="en-US" sz="2000" kern="1200" dirty="0" smtClean="0">
              <a:solidFill>
                <a:schemeClr val="tx1"/>
              </a:solidFill>
            </a:rPr>
            <a:t> </a:t>
          </a:r>
          <a:r>
            <a:rPr lang="en-US" sz="2000" kern="1200" dirty="0" err="1" smtClean="0">
              <a:solidFill>
                <a:schemeClr val="tx1"/>
              </a:solidFill>
            </a:rPr>
            <a:t>pada</a:t>
          </a:r>
          <a:r>
            <a:rPr lang="en-US" sz="2000" kern="1200" dirty="0" smtClean="0">
              <a:solidFill>
                <a:schemeClr val="tx1"/>
              </a:solidFill>
            </a:rPr>
            <a:t> </a:t>
          </a:r>
          <a:r>
            <a:rPr lang="en-US" sz="2000" kern="1200" dirty="0" err="1" smtClean="0">
              <a:solidFill>
                <a:schemeClr val="tx1"/>
              </a:solidFill>
            </a:rPr>
            <a:t>tahun</a:t>
          </a:r>
          <a:r>
            <a:rPr lang="en-US" sz="2000" kern="1200" dirty="0" smtClean="0">
              <a:solidFill>
                <a:schemeClr val="tx1"/>
              </a:solidFill>
            </a:rPr>
            <a:t> 1967, </a:t>
          </a:r>
          <a:r>
            <a:rPr lang="en-US" sz="2000" kern="1200" dirty="0" err="1" smtClean="0">
              <a:solidFill>
                <a:schemeClr val="tx1"/>
              </a:solidFill>
            </a:rPr>
            <a:t>dengan</a:t>
          </a:r>
          <a:r>
            <a:rPr lang="en-US" sz="2000" kern="1200" dirty="0" smtClean="0">
              <a:solidFill>
                <a:schemeClr val="tx1"/>
              </a:solidFill>
            </a:rPr>
            <a:t> </a:t>
          </a:r>
          <a:r>
            <a:rPr lang="en-US" sz="2000" kern="1200" dirty="0" err="1" smtClean="0">
              <a:solidFill>
                <a:schemeClr val="tx1"/>
              </a:solidFill>
            </a:rPr>
            <a:t>nama</a:t>
          </a:r>
          <a:r>
            <a:rPr lang="en-US" sz="2000" kern="1200" dirty="0" smtClean="0">
              <a:solidFill>
                <a:schemeClr val="tx1"/>
              </a:solidFill>
            </a:rPr>
            <a:t> </a:t>
          </a:r>
          <a:r>
            <a:rPr lang="en-US" sz="2000" kern="1200" dirty="0" err="1" smtClean="0">
              <a:solidFill>
                <a:schemeClr val="tx1"/>
              </a:solidFill>
            </a:rPr>
            <a:t>asal</a:t>
          </a:r>
          <a:r>
            <a:rPr lang="en-US" sz="2000" kern="1200" dirty="0" smtClean="0">
              <a:solidFill>
                <a:schemeClr val="tx1"/>
              </a:solidFill>
            </a:rPr>
            <a:t> Ohio College Library Center (</a:t>
          </a:r>
          <a:r>
            <a:rPr lang="en-US" sz="2000" kern="1200" dirty="0" err="1" smtClean="0">
              <a:solidFill>
                <a:schemeClr val="tx1"/>
              </a:solidFill>
            </a:rPr>
            <a:t>Pusat</a:t>
          </a:r>
          <a:r>
            <a:rPr lang="en-US" sz="2000" kern="1200" dirty="0" smtClean="0">
              <a:solidFill>
                <a:schemeClr val="tx1"/>
              </a:solidFill>
            </a:rPr>
            <a:t> </a:t>
          </a:r>
          <a:r>
            <a:rPr lang="en-US" sz="2000" kern="1200" dirty="0" err="1" smtClean="0">
              <a:solidFill>
                <a:schemeClr val="tx1"/>
              </a:solidFill>
            </a:rPr>
            <a:t>Perpustakaan</a:t>
          </a:r>
          <a:r>
            <a:rPr lang="en-US" sz="2000" kern="1200" dirty="0" smtClean="0">
              <a:solidFill>
                <a:schemeClr val="tx1"/>
              </a:solidFill>
            </a:rPr>
            <a:t> </a:t>
          </a:r>
          <a:r>
            <a:rPr lang="en-US" sz="2000" kern="1200" dirty="0" err="1" smtClean="0">
              <a:solidFill>
                <a:schemeClr val="tx1"/>
              </a:solidFill>
            </a:rPr>
            <a:t>Maktab</a:t>
          </a:r>
          <a:r>
            <a:rPr lang="en-US" sz="2000" kern="1200" dirty="0" smtClean="0">
              <a:solidFill>
                <a:schemeClr val="tx1"/>
              </a:solidFill>
            </a:rPr>
            <a:t> Ohio).</a:t>
          </a:r>
          <a:endParaRPr lang="en-US" sz="2000" kern="1200" dirty="0">
            <a:solidFill>
              <a:schemeClr val="tx1"/>
            </a:solidFill>
          </a:endParaRPr>
        </a:p>
      </dsp:txBody>
      <dsp:txXfrm>
        <a:off x="0" y="0"/>
        <a:ext cx="4847127" cy="1240536"/>
      </dsp:txXfrm>
    </dsp:sp>
    <dsp:sp modelId="{E7F5901F-C024-4DAF-BC78-A3E429296BE0}">
      <dsp:nvSpPr>
        <dsp:cNvPr id="0" name=""/>
        <dsp:cNvSpPr/>
      </dsp:nvSpPr>
      <dsp:spPr>
        <a:xfrm>
          <a:off x="96626" y="1466088"/>
          <a:ext cx="7066168" cy="1240536"/>
        </a:xfrm>
        <a:prstGeom prst="roundRect">
          <a:avLst>
            <a:gd name="adj" fmla="val 10000"/>
          </a:avLst>
        </a:prstGeom>
        <a:solidFill>
          <a:schemeClr val="accent2">
            <a:hueOff val="-279374"/>
            <a:satOff val="-3219"/>
            <a:lumOff val="7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smtClean="0">
              <a:solidFill>
                <a:schemeClr val="tx1"/>
              </a:solidFill>
            </a:rPr>
            <a:t>Pada</a:t>
          </a:r>
          <a:r>
            <a:rPr lang="en-US" sz="1800" kern="1200" dirty="0" smtClean="0">
              <a:solidFill>
                <a:schemeClr val="tx1"/>
              </a:solidFill>
            </a:rPr>
            <a:t> 5 </a:t>
          </a:r>
          <a:r>
            <a:rPr lang="en-US" sz="1800" kern="1200" dirty="0" err="1" smtClean="0">
              <a:solidFill>
                <a:schemeClr val="tx1"/>
              </a:solidFill>
            </a:rPr>
            <a:t>Julai</a:t>
          </a:r>
          <a:r>
            <a:rPr lang="en-US" sz="1800" kern="1200" dirty="0" smtClean="0">
              <a:solidFill>
                <a:schemeClr val="tx1"/>
              </a:solidFill>
            </a:rPr>
            <a:t> 1967, </a:t>
          </a:r>
          <a:r>
            <a:rPr lang="en-US" sz="1800" kern="1200" dirty="0" err="1" smtClean="0">
              <a:solidFill>
                <a:schemeClr val="tx1"/>
              </a:solidFill>
            </a:rPr>
            <a:t>perjumpaan</a:t>
          </a:r>
          <a:r>
            <a:rPr lang="en-US" sz="1800" kern="1200" dirty="0" smtClean="0">
              <a:solidFill>
                <a:schemeClr val="tx1"/>
              </a:solidFill>
            </a:rPr>
            <a:t> yang </a:t>
          </a:r>
          <a:r>
            <a:rPr lang="en-US" sz="1800" kern="1200" dirty="0" err="1" smtClean="0">
              <a:solidFill>
                <a:schemeClr val="tx1"/>
              </a:solidFill>
            </a:rPr>
            <a:t>pertama</a:t>
          </a:r>
          <a:r>
            <a:rPr lang="en-US" sz="1800" kern="1200" dirty="0" smtClean="0">
              <a:solidFill>
                <a:schemeClr val="tx1"/>
              </a:solidFill>
            </a:rPr>
            <a:t> </a:t>
          </a:r>
          <a:r>
            <a:rPr lang="en-US" sz="1800" kern="1200" dirty="0" err="1" smtClean="0">
              <a:solidFill>
                <a:schemeClr val="tx1"/>
              </a:solidFill>
            </a:rPr>
            <a:t>di</a:t>
          </a:r>
          <a:r>
            <a:rPr lang="en-US" sz="1800" kern="1200" dirty="0" smtClean="0">
              <a:solidFill>
                <a:schemeClr val="tx1"/>
              </a:solidFill>
            </a:rPr>
            <a:t> </a:t>
          </a:r>
          <a:r>
            <a:rPr lang="en-US" sz="1800" kern="1200" dirty="0" err="1" smtClean="0">
              <a:solidFill>
                <a:schemeClr val="tx1"/>
              </a:solidFill>
            </a:rPr>
            <a:t>kampus</a:t>
          </a:r>
          <a:r>
            <a:rPr lang="en-US" sz="1800" kern="1200" dirty="0" smtClean="0">
              <a:solidFill>
                <a:schemeClr val="tx1"/>
              </a:solidFill>
            </a:rPr>
            <a:t> </a:t>
          </a:r>
          <a:r>
            <a:rPr lang="en-US" sz="1800" kern="1200" dirty="0" smtClean="0">
              <a:solidFill>
                <a:schemeClr val="tx1"/>
              </a:solidFill>
              <a:hlinkClick xmlns:r="http://schemas.openxmlformats.org/officeDocument/2006/relationships" r:id="rId1" tooltip="Ohio State University (tidak wujud)"/>
            </a:rPr>
            <a:t>Ohio State University</a:t>
          </a:r>
          <a:r>
            <a:rPr lang="en-US" sz="1800" kern="1200" dirty="0" smtClean="0">
              <a:solidFill>
                <a:schemeClr val="tx1"/>
              </a:solidFill>
            </a:rPr>
            <a:t> </a:t>
          </a:r>
          <a:r>
            <a:rPr lang="en-US" sz="1800" kern="1200" dirty="0" err="1" smtClean="0">
              <a:solidFill>
                <a:schemeClr val="tx1"/>
              </a:solidFill>
            </a:rPr>
            <a:t>bertujuan</a:t>
          </a:r>
          <a:r>
            <a:rPr lang="en-US" sz="1800" kern="1200" dirty="0" smtClean="0">
              <a:solidFill>
                <a:schemeClr val="tx1"/>
              </a:solidFill>
            </a:rPr>
            <a:t> </a:t>
          </a:r>
          <a:r>
            <a:rPr lang="en-US" sz="1800" kern="1200" dirty="0" err="1" smtClean="0">
              <a:solidFill>
                <a:schemeClr val="tx1"/>
              </a:solidFill>
            </a:rPr>
            <a:t>mewujudkan</a:t>
          </a:r>
          <a:r>
            <a:rPr lang="en-US" sz="1800" kern="1200" dirty="0" smtClean="0">
              <a:solidFill>
                <a:schemeClr val="tx1"/>
              </a:solidFill>
            </a:rPr>
            <a:t> </a:t>
          </a:r>
          <a:r>
            <a:rPr lang="en-US" sz="1800" kern="1200" dirty="0" err="1" smtClean="0">
              <a:solidFill>
                <a:schemeClr val="tx1"/>
              </a:solidFill>
            </a:rPr>
            <a:t>rangkaian</a:t>
          </a:r>
          <a:r>
            <a:rPr lang="en-US" sz="1800" kern="1200" dirty="0" smtClean="0">
              <a:solidFill>
                <a:schemeClr val="tx1"/>
              </a:solidFill>
            </a:rPr>
            <a:t> </a:t>
          </a:r>
          <a:r>
            <a:rPr lang="en-US" sz="1800" kern="1200" dirty="0" err="1" smtClean="0">
              <a:solidFill>
                <a:schemeClr val="tx1"/>
              </a:solidFill>
            </a:rPr>
            <a:t>komputer</a:t>
          </a:r>
          <a:r>
            <a:rPr lang="en-US" sz="1800" kern="1200" dirty="0" smtClean="0">
              <a:solidFill>
                <a:schemeClr val="tx1"/>
              </a:solidFill>
            </a:rPr>
            <a:t> </a:t>
          </a:r>
          <a:r>
            <a:rPr lang="en-US" sz="1800" kern="1200" dirty="0" err="1" smtClean="0">
              <a:solidFill>
                <a:schemeClr val="tx1"/>
              </a:solidFill>
            </a:rPr>
            <a:t>kerjasama</a:t>
          </a:r>
          <a:r>
            <a:rPr lang="en-US" sz="1800" kern="1200" dirty="0" smtClean="0">
              <a:solidFill>
                <a:schemeClr val="tx1"/>
              </a:solidFill>
            </a:rPr>
            <a:t> </a:t>
          </a:r>
          <a:r>
            <a:rPr lang="en-US" sz="1800" kern="1200" dirty="0" err="1" smtClean="0">
              <a:solidFill>
                <a:schemeClr val="tx1"/>
              </a:solidFill>
            </a:rPr>
            <a:t>buat</a:t>
          </a:r>
          <a:r>
            <a:rPr lang="en-US" sz="1800" kern="1200" dirty="0" smtClean="0">
              <a:solidFill>
                <a:schemeClr val="tx1"/>
              </a:solidFill>
            </a:rPr>
            <a:t> </a:t>
          </a:r>
          <a:r>
            <a:rPr lang="en-US" sz="1800" kern="1200" dirty="0" err="1" smtClean="0">
              <a:solidFill>
                <a:schemeClr val="tx1"/>
              </a:solidFill>
            </a:rPr>
            <a:t>perpustakaan-perpustakaan</a:t>
          </a:r>
          <a:r>
            <a:rPr lang="en-US" sz="1800" kern="1200" dirty="0" smtClean="0">
              <a:solidFill>
                <a:schemeClr val="tx1"/>
              </a:solidFill>
            </a:rPr>
            <a:t> </a:t>
          </a:r>
          <a:r>
            <a:rPr lang="en-US" sz="1800" kern="1200" dirty="0" err="1" smtClean="0">
              <a:solidFill>
                <a:schemeClr val="tx1"/>
              </a:solidFill>
            </a:rPr>
            <a:t>dan</a:t>
          </a:r>
          <a:r>
            <a:rPr lang="en-US" sz="1800" kern="1200" dirty="0" smtClean="0">
              <a:solidFill>
                <a:schemeClr val="tx1"/>
              </a:solidFill>
            </a:rPr>
            <a:t> </a:t>
          </a:r>
          <a:r>
            <a:rPr lang="en-US" sz="1800" kern="1200" dirty="0" err="1" smtClean="0">
              <a:solidFill>
                <a:schemeClr val="tx1"/>
              </a:solidFill>
            </a:rPr>
            <a:t>menandatangani</a:t>
          </a:r>
          <a:r>
            <a:rPr lang="en-US" sz="1800" kern="1200" dirty="0" smtClean="0">
              <a:solidFill>
                <a:schemeClr val="tx1"/>
              </a:solidFill>
            </a:rPr>
            <a:t> </a:t>
          </a:r>
          <a:r>
            <a:rPr lang="en-US" sz="1800" kern="1200" dirty="0" err="1" smtClean="0">
              <a:solidFill>
                <a:schemeClr val="tx1"/>
              </a:solidFill>
            </a:rPr>
            <a:t>fasal-fasal</a:t>
          </a:r>
          <a:r>
            <a:rPr lang="en-US" sz="1800" kern="1200" dirty="0" smtClean="0">
              <a:solidFill>
                <a:schemeClr val="tx1"/>
              </a:solidFill>
            </a:rPr>
            <a:t> </a:t>
          </a:r>
          <a:r>
            <a:rPr lang="en-US" sz="1800" kern="1200" dirty="0" err="1" smtClean="0">
              <a:solidFill>
                <a:schemeClr val="tx1"/>
              </a:solidFill>
            </a:rPr>
            <a:t>perbadanan</a:t>
          </a:r>
          <a:r>
            <a:rPr lang="en-US" sz="1800" kern="1200" dirty="0" smtClean="0">
              <a:solidFill>
                <a:schemeClr val="tx1"/>
              </a:solidFill>
            </a:rPr>
            <a:t> </a:t>
          </a:r>
          <a:r>
            <a:rPr lang="en-US" sz="1800" kern="1200" dirty="0" err="1" smtClean="0">
              <a:solidFill>
                <a:schemeClr val="tx1"/>
              </a:solidFill>
            </a:rPr>
            <a:t>tersebut</a:t>
          </a:r>
          <a:r>
            <a:rPr lang="en-US" sz="1800" kern="1200" dirty="0" smtClean="0">
              <a:solidFill>
                <a:schemeClr val="tx1"/>
              </a:solidFill>
            </a:rPr>
            <a:t>.</a:t>
          </a:r>
          <a:endParaRPr lang="en-US" sz="1800" kern="1200" dirty="0">
            <a:solidFill>
              <a:schemeClr val="tx1"/>
            </a:solidFill>
          </a:endParaRPr>
        </a:p>
      </dsp:txBody>
      <dsp:txXfrm>
        <a:off x="96626" y="1466088"/>
        <a:ext cx="5558026" cy="1240535"/>
      </dsp:txXfrm>
    </dsp:sp>
    <dsp:sp modelId="{87C679C2-7D0E-45F5-9127-F30AD80C551D}">
      <dsp:nvSpPr>
        <dsp:cNvPr id="0" name=""/>
        <dsp:cNvSpPr/>
      </dsp:nvSpPr>
      <dsp:spPr>
        <a:xfrm>
          <a:off x="1033729" y="2932176"/>
          <a:ext cx="6217920" cy="1240536"/>
        </a:xfrm>
        <a:prstGeom prst="roundRect">
          <a:avLst>
            <a:gd name="adj" fmla="val 10000"/>
          </a:avLst>
        </a:prstGeom>
        <a:solidFill>
          <a:schemeClr val="accent2">
            <a:hueOff val="-558749"/>
            <a:satOff val="-6439"/>
            <a:lumOff val="14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Kumpulan </a:t>
          </a:r>
          <a:r>
            <a:rPr lang="en-US" sz="1800" kern="1200" dirty="0" err="1" smtClean="0">
              <a:solidFill>
                <a:schemeClr val="tx1"/>
              </a:solidFill>
            </a:rPr>
            <a:t>itu</a:t>
          </a:r>
          <a:r>
            <a:rPr lang="en-US" sz="1800" kern="1200" dirty="0" smtClean="0">
              <a:solidFill>
                <a:schemeClr val="tx1"/>
              </a:solidFill>
            </a:rPr>
            <a:t> </a:t>
          </a:r>
          <a:r>
            <a:rPr lang="en-US" sz="1800" kern="1200" dirty="0" err="1" smtClean="0">
              <a:solidFill>
                <a:schemeClr val="tx1"/>
              </a:solidFill>
            </a:rPr>
            <a:t>menggaji</a:t>
          </a:r>
          <a:r>
            <a:rPr lang="en-US" sz="1800" kern="1200" dirty="0" smtClean="0">
              <a:solidFill>
                <a:schemeClr val="tx1"/>
              </a:solidFill>
            </a:rPr>
            <a:t> </a:t>
          </a:r>
          <a:r>
            <a:rPr lang="en-US" sz="1800" kern="1200" dirty="0" smtClean="0">
              <a:solidFill>
                <a:schemeClr val="tx1"/>
              </a:solidFill>
              <a:hlinkClick xmlns:r="http://schemas.openxmlformats.org/officeDocument/2006/relationships" r:id="rId2" tooltip="Frederick G. Kilgour (tidak wujud)"/>
            </a:rPr>
            <a:t>Frederick G. </a:t>
          </a:r>
          <a:r>
            <a:rPr lang="en-US" sz="1800" kern="1200" dirty="0" err="1" smtClean="0">
              <a:solidFill>
                <a:schemeClr val="tx1"/>
              </a:solidFill>
              <a:hlinkClick xmlns:r="http://schemas.openxmlformats.org/officeDocument/2006/relationships" r:id="rId2" tooltip="Frederick G. Kilgour (tidak wujud)"/>
            </a:rPr>
            <a:t>Kilgour</a:t>
          </a:r>
          <a:r>
            <a:rPr lang="en-US" sz="1800" kern="1200" dirty="0" smtClean="0">
              <a:solidFill>
                <a:schemeClr val="tx1"/>
              </a:solidFill>
            </a:rPr>
            <a:t>, </a:t>
          </a:r>
          <a:r>
            <a:rPr lang="en-US" sz="1800" kern="1200" dirty="0" err="1" smtClean="0">
              <a:solidFill>
                <a:schemeClr val="tx1"/>
              </a:solidFill>
            </a:rPr>
            <a:t>bekas</a:t>
          </a:r>
          <a:r>
            <a:rPr lang="en-US" sz="1800" kern="1200" dirty="0" smtClean="0">
              <a:solidFill>
                <a:schemeClr val="tx1"/>
              </a:solidFill>
            </a:rPr>
            <a:t> </a:t>
          </a:r>
          <a:r>
            <a:rPr lang="en-US" sz="1800" kern="1200" dirty="0" err="1" smtClean="0">
              <a:solidFill>
                <a:schemeClr val="tx1"/>
              </a:solidFill>
            </a:rPr>
            <a:t>pustakawan</a:t>
          </a:r>
          <a:r>
            <a:rPr lang="en-US" sz="1800" kern="1200" dirty="0" smtClean="0">
              <a:solidFill>
                <a:schemeClr val="tx1"/>
              </a:solidFill>
            </a:rPr>
            <a:t> </a:t>
          </a:r>
          <a:r>
            <a:rPr lang="en-US" sz="1800" kern="1200" dirty="0" err="1" smtClean="0">
              <a:solidFill>
                <a:schemeClr val="tx1"/>
              </a:solidFill>
            </a:rPr>
            <a:t>di</a:t>
          </a:r>
          <a:r>
            <a:rPr lang="en-US" sz="1800" kern="1200" dirty="0" smtClean="0">
              <a:solidFill>
                <a:schemeClr val="tx1"/>
              </a:solidFill>
            </a:rPr>
            <a:t> </a:t>
          </a:r>
          <a:r>
            <a:rPr lang="en-US" sz="1800" kern="1200" dirty="0" err="1" smtClean="0">
              <a:solidFill>
                <a:schemeClr val="tx1"/>
              </a:solidFill>
            </a:rPr>
            <a:t>perpustakaan</a:t>
          </a:r>
          <a:r>
            <a:rPr lang="en-US" sz="1800" kern="1200" dirty="0" smtClean="0">
              <a:solidFill>
                <a:schemeClr val="tx1"/>
              </a:solidFill>
            </a:rPr>
            <a:t> </a:t>
          </a:r>
          <a:r>
            <a:rPr lang="en-US" sz="1800" kern="1200" dirty="0" err="1" smtClean="0">
              <a:solidFill>
                <a:schemeClr val="tx1"/>
              </a:solidFill>
            </a:rPr>
            <a:t>perubatan</a:t>
          </a:r>
          <a:r>
            <a:rPr lang="en-US" sz="1800" kern="1200" dirty="0" smtClean="0">
              <a:solidFill>
                <a:schemeClr val="tx1"/>
              </a:solidFill>
            </a:rPr>
            <a:t> </a:t>
          </a:r>
          <a:r>
            <a:rPr lang="en-US" sz="1800" kern="1200" dirty="0" err="1" smtClean="0">
              <a:solidFill>
                <a:schemeClr val="tx1"/>
              </a:solidFill>
              <a:hlinkClick xmlns:r="http://schemas.openxmlformats.org/officeDocument/2006/relationships" r:id="rId3" tooltip="Universiti Yale (tidak wujud)"/>
            </a:rPr>
            <a:t>Universiti</a:t>
          </a:r>
          <a:r>
            <a:rPr lang="en-US" sz="1800" kern="1200" dirty="0" smtClean="0">
              <a:solidFill>
                <a:schemeClr val="tx1"/>
              </a:solidFill>
              <a:hlinkClick xmlns:r="http://schemas.openxmlformats.org/officeDocument/2006/relationships" r:id="rId3" tooltip="Universiti Yale (tidak wujud)"/>
            </a:rPr>
            <a:t> Yale</a:t>
          </a:r>
          <a:r>
            <a:rPr lang="en-US" sz="1800" kern="1200" dirty="0" smtClean="0">
              <a:solidFill>
                <a:schemeClr val="tx1"/>
              </a:solidFill>
            </a:rPr>
            <a:t> </a:t>
          </a:r>
          <a:r>
            <a:rPr lang="en-US" sz="1800" kern="1200" dirty="0" err="1" smtClean="0">
              <a:solidFill>
                <a:schemeClr val="tx1"/>
              </a:solidFill>
            </a:rPr>
            <a:t>bagi</a:t>
          </a:r>
          <a:r>
            <a:rPr lang="en-US" sz="1800" kern="1200" dirty="0" smtClean="0">
              <a:solidFill>
                <a:schemeClr val="tx1"/>
              </a:solidFill>
            </a:rPr>
            <a:t> </a:t>
          </a:r>
          <a:r>
            <a:rPr lang="en-US" sz="1800" kern="1200" dirty="0" err="1" smtClean="0">
              <a:solidFill>
                <a:schemeClr val="tx1"/>
              </a:solidFill>
            </a:rPr>
            <a:t>mereka</a:t>
          </a:r>
          <a:r>
            <a:rPr lang="en-US" sz="1800" kern="1200" dirty="0" smtClean="0">
              <a:solidFill>
                <a:schemeClr val="tx1"/>
              </a:solidFill>
            </a:rPr>
            <a:t> </a:t>
          </a:r>
          <a:r>
            <a:rPr lang="en-US" sz="1800" kern="1200" dirty="0" err="1" smtClean="0">
              <a:solidFill>
                <a:schemeClr val="tx1"/>
              </a:solidFill>
            </a:rPr>
            <a:t>bentuk</a:t>
          </a:r>
          <a:r>
            <a:rPr lang="en-US" sz="1800" kern="1200" dirty="0" smtClean="0">
              <a:solidFill>
                <a:schemeClr val="tx1"/>
              </a:solidFill>
            </a:rPr>
            <a:t> </a:t>
          </a:r>
          <a:r>
            <a:rPr lang="en-US" sz="1800" kern="1200" dirty="0" err="1" smtClean="0">
              <a:solidFill>
                <a:schemeClr val="tx1"/>
              </a:solidFill>
            </a:rPr>
            <a:t>sistem</a:t>
          </a:r>
          <a:r>
            <a:rPr lang="en-US" sz="1800" kern="1200" dirty="0" smtClean="0">
              <a:solidFill>
                <a:schemeClr val="tx1"/>
              </a:solidFill>
            </a:rPr>
            <a:t> </a:t>
          </a:r>
          <a:r>
            <a:rPr lang="en-US" sz="1800" kern="1200" dirty="0" err="1" smtClean="0">
              <a:solidFill>
                <a:schemeClr val="tx1"/>
              </a:solidFill>
            </a:rPr>
            <a:t>katalog</a:t>
          </a:r>
          <a:r>
            <a:rPr lang="en-US" sz="1800" kern="1200" dirty="0" smtClean="0">
              <a:solidFill>
                <a:schemeClr val="tx1"/>
              </a:solidFill>
            </a:rPr>
            <a:t> yang </a:t>
          </a:r>
          <a:r>
            <a:rPr lang="en-US" sz="1800" kern="1200" dirty="0" err="1" smtClean="0">
              <a:solidFill>
                <a:schemeClr val="tx1"/>
              </a:solidFill>
            </a:rPr>
            <a:t>dikongsi</a:t>
          </a:r>
          <a:r>
            <a:rPr lang="en-US" sz="1800" kern="1200" dirty="0" smtClean="0">
              <a:solidFill>
                <a:schemeClr val="tx1"/>
              </a:solidFill>
            </a:rPr>
            <a:t>. </a:t>
          </a:r>
          <a:endParaRPr lang="en-US" sz="1800" kern="1200" dirty="0">
            <a:solidFill>
              <a:schemeClr val="tx1"/>
            </a:solidFill>
          </a:endParaRPr>
        </a:p>
      </dsp:txBody>
      <dsp:txXfrm>
        <a:off x="1033729" y="2932176"/>
        <a:ext cx="4898593" cy="1240535"/>
      </dsp:txXfrm>
    </dsp:sp>
    <dsp:sp modelId="{3FE8F629-6627-4578-ACF6-A11B7B75D865}">
      <dsp:nvSpPr>
        <dsp:cNvPr id="0" name=""/>
        <dsp:cNvSpPr/>
      </dsp:nvSpPr>
      <dsp:spPr>
        <a:xfrm>
          <a:off x="1554479" y="4398264"/>
          <a:ext cx="6217920" cy="1240536"/>
        </a:xfrm>
        <a:prstGeom prst="roundRect">
          <a:avLst>
            <a:gd name="adj" fmla="val 10000"/>
          </a:avLst>
        </a:prstGeom>
        <a:solidFill>
          <a:schemeClr val="accent2">
            <a:hueOff val="-838123"/>
            <a:satOff val="-9658"/>
            <a:lumOff val="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smtClean="0">
              <a:solidFill>
                <a:schemeClr val="tx1"/>
              </a:solidFill>
            </a:rPr>
            <a:t>Kilgour</a:t>
          </a:r>
          <a:r>
            <a:rPr lang="en-US" sz="1800" kern="1200" dirty="0" smtClean="0">
              <a:solidFill>
                <a:schemeClr val="tx1"/>
              </a:solidFill>
            </a:rPr>
            <a:t> </a:t>
          </a:r>
          <a:r>
            <a:rPr lang="en-US" sz="1800" kern="1200" dirty="0" err="1" smtClean="0">
              <a:solidFill>
                <a:schemeClr val="tx1"/>
              </a:solidFill>
            </a:rPr>
            <a:t>berniat</a:t>
          </a:r>
          <a:r>
            <a:rPr lang="en-US" sz="1800" kern="1200" dirty="0" smtClean="0">
              <a:solidFill>
                <a:schemeClr val="tx1"/>
              </a:solidFill>
            </a:rPr>
            <a:t> </a:t>
          </a:r>
          <a:r>
            <a:rPr lang="en-US" sz="1800" kern="1200" dirty="0" err="1" smtClean="0">
              <a:solidFill>
                <a:schemeClr val="tx1"/>
              </a:solidFill>
            </a:rPr>
            <a:t>menggabungkan</a:t>
          </a:r>
          <a:r>
            <a:rPr lang="en-US" sz="1800" kern="1200" dirty="0" smtClean="0">
              <a:solidFill>
                <a:schemeClr val="tx1"/>
              </a:solidFill>
            </a:rPr>
            <a:t> </a:t>
          </a:r>
          <a:r>
            <a:rPr lang="en-US" sz="1800" kern="1200" dirty="0" err="1" smtClean="0">
              <a:solidFill>
                <a:schemeClr val="tx1"/>
              </a:solidFill>
            </a:rPr>
            <a:t>komputer</a:t>
          </a:r>
          <a:r>
            <a:rPr lang="en-US" sz="1800" kern="1200" dirty="0" smtClean="0">
              <a:solidFill>
                <a:schemeClr val="tx1"/>
              </a:solidFill>
            </a:rPr>
            <a:t>, </a:t>
          </a:r>
          <a:r>
            <a:rPr lang="en-US" sz="1800" kern="1200" dirty="0" err="1" smtClean="0">
              <a:solidFill>
                <a:schemeClr val="tx1"/>
              </a:solidFill>
            </a:rPr>
            <a:t>sistem</a:t>
          </a:r>
          <a:r>
            <a:rPr lang="en-US" sz="1800" kern="1200" dirty="0" smtClean="0">
              <a:solidFill>
                <a:schemeClr val="tx1"/>
              </a:solidFill>
            </a:rPr>
            <a:t> </a:t>
          </a:r>
          <a:r>
            <a:rPr lang="en-US" sz="1800" kern="1200" dirty="0" err="1" smtClean="0">
              <a:solidFill>
                <a:schemeClr val="tx1"/>
              </a:solidFill>
            </a:rPr>
            <a:t>penyimpan</a:t>
          </a:r>
          <a:r>
            <a:rPr lang="en-US" sz="1800" kern="1200" dirty="0" smtClean="0">
              <a:solidFill>
                <a:schemeClr val="tx1"/>
              </a:solidFill>
            </a:rPr>
            <a:t> </a:t>
          </a:r>
          <a:r>
            <a:rPr lang="en-US" sz="1800" kern="1200" dirty="0" err="1" smtClean="0">
              <a:solidFill>
                <a:schemeClr val="tx1"/>
              </a:solidFill>
            </a:rPr>
            <a:t>dan</a:t>
          </a:r>
          <a:r>
            <a:rPr lang="en-US" sz="1800" kern="1200" dirty="0" smtClean="0">
              <a:solidFill>
                <a:schemeClr val="tx1"/>
              </a:solidFill>
            </a:rPr>
            <a:t> </a:t>
          </a:r>
          <a:r>
            <a:rPr lang="en-US" sz="1800" kern="1200" dirty="0" err="1" smtClean="0">
              <a:solidFill>
                <a:schemeClr val="tx1"/>
              </a:solidFill>
            </a:rPr>
            <a:t>pencari</a:t>
          </a:r>
          <a:r>
            <a:rPr lang="en-US" sz="1800" kern="1200" dirty="0" smtClean="0">
              <a:solidFill>
                <a:schemeClr val="tx1"/>
              </a:solidFill>
            </a:rPr>
            <a:t> yang paling </a:t>
          </a:r>
          <a:r>
            <a:rPr lang="en-US" sz="1800" kern="1200" dirty="0" err="1" smtClean="0">
              <a:solidFill>
                <a:schemeClr val="tx1"/>
              </a:solidFill>
            </a:rPr>
            <a:t>canggih</a:t>
          </a:r>
          <a:r>
            <a:rPr lang="en-US" sz="1800" kern="1200" dirty="0" smtClean="0">
              <a:solidFill>
                <a:schemeClr val="tx1"/>
              </a:solidFill>
            </a:rPr>
            <a:t> </a:t>
          </a:r>
          <a:r>
            <a:rPr lang="en-US" sz="1800" kern="1200" dirty="0" err="1" smtClean="0">
              <a:solidFill>
                <a:schemeClr val="tx1"/>
              </a:solidFill>
            </a:rPr>
            <a:t>pada</a:t>
          </a:r>
          <a:r>
            <a:rPr lang="en-US" sz="1800" kern="1200" dirty="0" smtClean="0">
              <a:solidFill>
                <a:schemeClr val="tx1"/>
              </a:solidFill>
            </a:rPr>
            <a:t> </a:t>
          </a:r>
          <a:r>
            <a:rPr lang="en-US" sz="1800" kern="1200" dirty="0" err="1" smtClean="0">
              <a:solidFill>
                <a:schemeClr val="tx1"/>
              </a:solidFill>
            </a:rPr>
            <a:t>masa</a:t>
          </a:r>
          <a:r>
            <a:rPr lang="en-US" sz="1800" kern="1200" dirty="0" smtClean="0">
              <a:solidFill>
                <a:schemeClr val="tx1"/>
              </a:solidFill>
            </a:rPr>
            <a:t> </a:t>
          </a:r>
          <a:r>
            <a:rPr lang="en-US" sz="1800" kern="1200" dirty="0" err="1" smtClean="0">
              <a:solidFill>
                <a:schemeClr val="tx1"/>
              </a:solidFill>
            </a:rPr>
            <a:t>itu</a:t>
          </a:r>
          <a:r>
            <a:rPr lang="en-US" sz="1800" kern="1200" dirty="0" smtClean="0">
              <a:solidFill>
                <a:schemeClr val="tx1"/>
              </a:solidFill>
            </a:rPr>
            <a:t>, </a:t>
          </a:r>
          <a:r>
            <a:rPr lang="en-US" sz="1800" kern="1200" dirty="0" err="1" smtClean="0">
              <a:solidFill>
                <a:schemeClr val="tx1"/>
              </a:solidFill>
            </a:rPr>
            <a:t>dengan</a:t>
          </a:r>
          <a:r>
            <a:rPr lang="en-US" sz="1800" kern="1200" dirty="0" smtClean="0">
              <a:solidFill>
                <a:schemeClr val="tx1"/>
              </a:solidFill>
            </a:rPr>
            <a:t> </a:t>
          </a:r>
          <a:r>
            <a:rPr lang="en-US" sz="1800" kern="1200" dirty="0" err="1" smtClean="0">
              <a:solidFill>
                <a:schemeClr val="tx1"/>
              </a:solidFill>
            </a:rPr>
            <a:t>sistem</a:t>
          </a:r>
          <a:r>
            <a:rPr lang="en-US" sz="1800" kern="1200" dirty="0" smtClean="0">
              <a:solidFill>
                <a:schemeClr val="tx1"/>
              </a:solidFill>
            </a:rPr>
            <a:t> </a:t>
          </a:r>
          <a:r>
            <a:rPr lang="en-US" sz="1800" kern="1200" dirty="0" err="1" smtClean="0">
              <a:solidFill>
                <a:schemeClr val="tx1"/>
              </a:solidFill>
            </a:rPr>
            <a:t>penyimpanan</a:t>
          </a:r>
          <a:r>
            <a:rPr lang="en-US" sz="1800" kern="1200" dirty="0" smtClean="0">
              <a:solidFill>
                <a:schemeClr val="tx1"/>
              </a:solidFill>
            </a:rPr>
            <a:t> </a:t>
          </a:r>
          <a:r>
            <a:rPr lang="en-US" sz="1800" kern="1200" dirty="0" err="1" smtClean="0">
              <a:solidFill>
                <a:schemeClr val="tx1"/>
              </a:solidFill>
            </a:rPr>
            <a:t>dan</a:t>
          </a:r>
          <a:r>
            <a:rPr lang="en-US" sz="1800" kern="1200" dirty="0" smtClean="0">
              <a:solidFill>
                <a:schemeClr val="tx1"/>
              </a:solidFill>
            </a:rPr>
            <a:t> </a:t>
          </a:r>
          <a:r>
            <a:rPr lang="en-US" sz="1800" kern="1200" dirty="0" err="1" smtClean="0">
              <a:solidFill>
                <a:schemeClr val="tx1"/>
              </a:solidFill>
            </a:rPr>
            <a:t>pencari</a:t>
          </a:r>
          <a:r>
            <a:rPr lang="en-US" sz="1800" kern="1200" dirty="0" smtClean="0">
              <a:solidFill>
                <a:schemeClr val="tx1"/>
              </a:solidFill>
            </a:rPr>
            <a:t> </a:t>
          </a:r>
          <a:r>
            <a:rPr lang="en-US" sz="1800" kern="1200" dirty="0" err="1" smtClean="0">
              <a:solidFill>
                <a:schemeClr val="tx1"/>
              </a:solidFill>
            </a:rPr>
            <a:t>tertua</a:t>
          </a:r>
          <a:r>
            <a:rPr lang="en-US" sz="1800" kern="1200" dirty="0" smtClean="0">
              <a:solidFill>
                <a:schemeClr val="tx1"/>
              </a:solidFill>
            </a:rPr>
            <a:t>, </a:t>
          </a:r>
          <a:r>
            <a:rPr lang="en-US" sz="1800" kern="1200" dirty="0" err="1" smtClean="0">
              <a:solidFill>
                <a:schemeClr val="tx1"/>
              </a:solidFill>
            </a:rPr>
            <a:t>iaitu</a:t>
          </a:r>
          <a:r>
            <a:rPr lang="en-US" sz="1800" kern="1200" dirty="0" smtClean="0">
              <a:solidFill>
                <a:schemeClr val="tx1"/>
              </a:solidFill>
            </a:rPr>
            <a:t> </a:t>
          </a:r>
          <a:r>
            <a:rPr lang="en-US" sz="1800" kern="1200" dirty="0" err="1" smtClean="0">
              <a:solidFill>
                <a:schemeClr val="tx1"/>
              </a:solidFill>
            </a:rPr>
            <a:t>perpustakaan</a:t>
          </a:r>
          <a:r>
            <a:rPr lang="en-US" sz="1800" kern="1200" dirty="0" smtClean="0">
              <a:solidFill>
                <a:schemeClr val="tx1"/>
              </a:solidFill>
            </a:rPr>
            <a:t>.</a:t>
          </a:r>
          <a:endParaRPr lang="en-US" sz="1800" kern="1200" dirty="0">
            <a:solidFill>
              <a:schemeClr val="tx1"/>
            </a:solidFill>
          </a:endParaRPr>
        </a:p>
      </dsp:txBody>
      <dsp:txXfrm>
        <a:off x="1554479" y="4398264"/>
        <a:ext cx="4890820" cy="1240536"/>
      </dsp:txXfrm>
    </dsp:sp>
    <dsp:sp modelId="{45DB9F32-A779-423A-B8AE-EAC0E5B5DBF1}">
      <dsp:nvSpPr>
        <dsp:cNvPr id="0" name=""/>
        <dsp:cNvSpPr/>
      </dsp:nvSpPr>
      <dsp:spPr>
        <a:xfrm>
          <a:off x="5411571" y="950137"/>
          <a:ext cx="806348" cy="806348"/>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411571" y="950137"/>
        <a:ext cx="806348" cy="806348"/>
      </dsp:txXfrm>
    </dsp:sp>
    <dsp:sp modelId="{F82461A8-1765-4C79-AF6E-CCCAD9E910BA}">
      <dsp:nvSpPr>
        <dsp:cNvPr id="0" name=""/>
        <dsp:cNvSpPr/>
      </dsp:nvSpPr>
      <dsp:spPr>
        <a:xfrm>
          <a:off x="5932322" y="2416225"/>
          <a:ext cx="806348" cy="806348"/>
        </a:xfrm>
        <a:prstGeom prst="downArrow">
          <a:avLst>
            <a:gd name="adj1" fmla="val 55000"/>
            <a:gd name="adj2" fmla="val 45000"/>
          </a:avLst>
        </a:prstGeom>
        <a:solidFill>
          <a:schemeClr val="accent2">
            <a:tint val="40000"/>
            <a:alpha val="90000"/>
            <a:hueOff val="-726289"/>
            <a:satOff val="-67"/>
            <a:lumOff val="19"/>
            <a:alphaOff val="0"/>
          </a:schemeClr>
        </a:solidFill>
        <a:ln w="25400" cap="flat" cmpd="sng" algn="ctr">
          <a:solidFill>
            <a:schemeClr val="accent2">
              <a:tint val="40000"/>
              <a:alpha val="90000"/>
              <a:hueOff val="-726289"/>
              <a:satOff val="-67"/>
              <a:lumOff val="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932322" y="2416225"/>
        <a:ext cx="806348" cy="806348"/>
      </dsp:txXfrm>
    </dsp:sp>
    <dsp:sp modelId="{05116A6D-A4A0-49AD-A96A-8AD1D5F59218}">
      <dsp:nvSpPr>
        <dsp:cNvPr id="0" name=""/>
        <dsp:cNvSpPr/>
      </dsp:nvSpPr>
      <dsp:spPr>
        <a:xfrm>
          <a:off x="6445300" y="3882313"/>
          <a:ext cx="806348" cy="806348"/>
        </a:xfrm>
        <a:prstGeom prst="downArrow">
          <a:avLst>
            <a:gd name="adj1" fmla="val 55000"/>
            <a:gd name="adj2" fmla="val 45000"/>
          </a:avLst>
        </a:prstGeom>
        <a:solidFill>
          <a:schemeClr val="accent2">
            <a:tint val="40000"/>
            <a:alpha val="90000"/>
            <a:hueOff val="-1452578"/>
            <a:satOff val="-133"/>
            <a:lumOff val="39"/>
            <a:alphaOff val="0"/>
          </a:schemeClr>
        </a:solidFill>
        <a:ln w="25400" cap="flat" cmpd="sng" algn="ctr">
          <a:solidFill>
            <a:schemeClr val="accent2">
              <a:tint val="40000"/>
              <a:alpha val="90000"/>
              <a:hueOff val="-1452578"/>
              <a:satOff val="-133"/>
              <a:lumOff val="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445300" y="3882313"/>
        <a:ext cx="806348" cy="80634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056BA-76F2-4725-BB69-E6CDCD65912A}" type="datetimeFigureOut">
              <a:rPr lang="en-US" smtClean="0"/>
              <a:pPr/>
              <a:t>5/13/2015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3B0692-FB13-4C13-B377-DE025FF991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3B0692-FB13-4C13-B377-DE025FF9913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E26767D-4196-4C1C-B573-14EAB78A95C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6767D-4196-4C1C-B573-14EAB78A95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6767D-4196-4C1C-B573-14EAB78A95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6767D-4196-4C1C-B573-14EAB78A95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26767D-4196-4C1C-B573-14EAB78A95C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26767D-4196-4C1C-B573-14EAB78A95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26767D-4196-4C1C-B573-14EAB78A95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26767D-4196-4C1C-B573-14EAB78A95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26767D-4196-4C1C-B573-14EAB78A95C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26767D-4196-4C1C-B573-14EAB78A95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4D06155-3333-45EE-A32A-4505465D8CF8}" type="datetimeFigureOut">
              <a:rPr lang="en-US" smtClean="0"/>
              <a:pPr/>
              <a:t>5/13/2015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26767D-4196-4C1C-B573-14EAB78A95C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4D06155-3333-45EE-A32A-4505465D8CF8}" type="datetimeFigureOut">
              <a:rPr lang="en-US" smtClean="0"/>
              <a:pPr/>
              <a:t>5/13/2015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26767D-4196-4C1C-B573-14EAB78A95C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microsoft.com/office/2007/relationships/diagramDrawing" Target="../diagrams/drawing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9.png"/><Relationship Id="rId7" Type="http://schemas.openxmlformats.org/officeDocument/2006/relationships/diagramColors" Target="../diagrams/colors5.xml"/><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00200" y="1295400"/>
          <a:ext cx="7162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effectLst>
                  <a:outerShdw blurRad="50800" dist="38100" dir="5400000" algn="t" rotWithShape="0">
                    <a:prstClr val="black">
                      <a:alpha val="40000"/>
                    </a:prstClr>
                  </a:outerShdw>
                </a:effectLst>
              </a:rPr>
              <a:t>OCLC CONNEXION </a:t>
            </a:r>
            <a:endParaRPr lang="en-US" dirty="0">
              <a:effectLst>
                <a:outerShdw blurRad="50800" dist="38100" dir="5400000" algn="t" rotWithShape="0">
                  <a:prstClr val="black">
                    <a:alpha val="40000"/>
                  </a:prstClr>
                </a:outerShdw>
              </a:effectLst>
            </a:endParaRPr>
          </a:p>
        </p:txBody>
      </p:sp>
      <p:pic>
        <p:nvPicPr>
          <p:cNvPr id="5" name="Picture 4" descr="OCLC.jpg"/>
          <p:cNvPicPr>
            <a:picLocks noChangeAspect="1"/>
          </p:cNvPicPr>
          <p:nvPr/>
        </p:nvPicPr>
        <p:blipFill>
          <a:blip r:embed="rId6" cstate="print"/>
          <a:stretch>
            <a:fillRect/>
          </a:stretch>
        </p:blipFill>
        <p:spPr>
          <a:xfrm>
            <a:off x="3810000" y="3048000"/>
            <a:ext cx="1600200" cy="1447800"/>
          </a:xfrm>
          <a:prstGeom prst="rect">
            <a:avLst/>
          </a:prstGeom>
          <a:ln>
            <a:noFill/>
          </a:ln>
          <a:effectLst>
            <a:outerShdw blurRad="292100" dist="139700" dir="2700000" algn="tl" rotWithShape="0">
              <a:srgbClr val="333333">
                <a:alpha val="65000"/>
              </a:srgbClr>
            </a:outerShdw>
            <a:softEdge rad="127000"/>
          </a:effectLst>
        </p:spPr>
      </p:pic>
      <p:pic>
        <p:nvPicPr>
          <p:cNvPr id="6" name="Picture 4" descr="http://www.pnm.gov.my/imageupload/header_title2-30Nov2012-121509.png"/>
          <p:cNvPicPr>
            <a:picLocks noChangeAspect="1" noChangeArrowheads="1"/>
          </p:cNvPicPr>
          <p:nvPr/>
        </p:nvPicPr>
        <p:blipFill>
          <a:blip r:embed="rId7" cstate="print"/>
          <a:srcRect l="86112" b="3571"/>
          <a:stretch>
            <a:fillRect/>
          </a:stretch>
        </p:blipFill>
        <p:spPr bwMode="auto">
          <a:xfrm>
            <a:off x="6858000" y="381000"/>
            <a:ext cx="873087" cy="785818"/>
          </a:xfrm>
          <a:prstGeom prst="rect">
            <a:avLst/>
          </a:prstGeom>
          <a:noFill/>
        </p:spPr>
      </p:pic>
      <p:pic>
        <p:nvPicPr>
          <p:cNvPr id="7" name="Picture 6" descr="http://www.pnm.gov.my/imageupload/jata-30Nov2012-120957.png"/>
          <p:cNvPicPr>
            <a:picLocks noChangeAspect="1" noChangeArrowheads="1"/>
          </p:cNvPicPr>
          <p:nvPr/>
        </p:nvPicPr>
        <p:blipFill>
          <a:blip r:embed="rId8" cstate="print"/>
          <a:srcRect/>
          <a:stretch>
            <a:fillRect/>
          </a:stretch>
        </p:blipFill>
        <p:spPr bwMode="auto">
          <a:xfrm>
            <a:off x="7772400" y="533400"/>
            <a:ext cx="819150" cy="666751"/>
          </a:xfrm>
          <a:prstGeom prst="rect">
            <a:avLst/>
          </a:prstGeom>
          <a:noFill/>
        </p:spPr>
      </p:pic>
      <p:sp>
        <p:nvSpPr>
          <p:cNvPr id="8" name="TextBox 7"/>
          <p:cNvSpPr txBox="1"/>
          <p:nvPr/>
        </p:nvSpPr>
        <p:spPr>
          <a:xfrm>
            <a:off x="4724400" y="5257800"/>
            <a:ext cx="4143404" cy="1200329"/>
          </a:xfrm>
          <a:prstGeom prst="rect">
            <a:avLst/>
          </a:prstGeom>
          <a:noFill/>
        </p:spPr>
        <p:txBody>
          <a:bodyPr wrap="square" rtlCol="0">
            <a:spAutoFit/>
          </a:bodyPr>
          <a:lstStyle/>
          <a:p>
            <a:pPr algn="ctr"/>
            <a:r>
              <a:rPr lang="en-US" dirty="0" err="1" smtClean="0"/>
              <a:t>Oleh</a:t>
            </a:r>
            <a:r>
              <a:rPr lang="en-US" dirty="0" smtClean="0"/>
              <a:t>:</a:t>
            </a:r>
          </a:p>
          <a:p>
            <a:pPr algn="ctr"/>
            <a:r>
              <a:rPr lang="en-US" dirty="0" err="1" smtClean="0"/>
              <a:t>Zuraidah</a:t>
            </a:r>
            <a:r>
              <a:rPr lang="en-US" dirty="0" smtClean="0"/>
              <a:t> Mohamed,</a:t>
            </a:r>
          </a:p>
          <a:p>
            <a:pPr algn="ctr"/>
            <a:r>
              <a:rPr lang="en-US" dirty="0" err="1" smtClean="0"/>
              <a:t>Pusat</a:t>
            </a:r>
            <a:r>
              <a:rPr lang="en-US" dirty="0" smtClean="0"/>
              <a:t> </a:t>
            </a:r>
            <a:r>
              <a:rPr lang="en-US" dirty="0" err="1" smtClean="0"/>
              <a:t>Bibliografi</a:t>
            </a:r>
            <a:r>
              <a:rPr lang="en-US" dirty="0" smtClean="0"/>
              <a:t> Negara,</a:t>
            </a:r>
          </a:p>
          <a:p>
            <a:pPr algn="ctr"/>
            <a:r>
              <a:rPr lang="en-US" dirty="0" err="1" smtClean="0"/>
              <a:t>Perpustakaan</a:t>
            </a:r>
            <a:r>
              <a:rPr lang="en-US" dirty="0" smtClean="0"/>
              <a:t> Negara Malaysia</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FUNGSI PENGKATALOGAN CONNEXION CLIENT </a:t>
            </a:r>
            <a:endParaRPr lang="en-US" sz="2800" dirty="0"/>
          </a:p>
        </p:txBody>
      </p:sp>
      <p:sp>
        <p:nvSpPr>
          <p:cNvPr id="3" name="Content Placeholder 2"/>
          <p:cNvSpPr>
            <a:spLocks noGrp="1"/>
          </p:cNvSpPr>
          <p:nvPr>
            <p:ph idx="1"/>
          </p:nvPr>
        </p:nvSpPr>
        <p:spPr/>
        <p:txBody>
          <a:bodyPr>
            <a:normAutofit/>
          </a:bodyPr>
          <a:lstStyle/>
          <a:p>
            <a:r>
              <a:rPr lang="en-US" sz="2000" dirty="0" err="1" smtClean="0"/>
              <a:t>Menjalankan</a:t>
            </a:r>
            <a:r>
              <a:rPr lang="en-US" sz="2000" dirty="0" smtClean="0"/>
              <a:t> </a:t>
            </a:r>
            <a:r>
              <a:rPr lang="en-US" sz="2000" dirty="0" err="1" smtClean="0"/>
              <a:t>kajian</a:t>
            </a:r>
            <a:r>
              <a:rPr lang="en-US" sz="2000" dirty="0" smtClean="0"/>
              <a:t> </a:t>
            </a:r>
            <a:r>
              <a:rPr lang="en-US" sz="2000" dirty="0" err="1" smtClean="0"/>
              <a:t>rekod</a:t>
            </a:r>
            <a:r>
              <a:rPr lang="en-US" sz="2000" dirty="0" smtClean="0"/>
              <a:t> </a:t>
            </a:r>
            <a:r>
              <a:rPr lang="en-US" sz="2000" dirty="0" err="1" smtClean="0"/>
              <a:t>secara</a:t>
            </a:r>
            <a:r>
              <a:rPr lang="en-US" sz="2000" dirty="0" smtClean="0"/>
              <a:t> forum.</a:t>
            </a:r>
          </a:p>
          <a:p>
            <a:r>
              <a:rPr lang="en-US" sz="2000" dirty="0" err="1" smtClean="0"/>
              <a:t>Akses</a:t>
            </a:r>
            <a:r>
              <a:rPr lang="en-US" sz="2000" dirty="0" smtClean="0"/>
              <a:t> </a:t>
            </a:r>
            <a:r>
              <a:rPr lang="en-US" sz="2000" dirty="0" err="1" smtClean="0"/>
              <a:t>kepada</a:t>
            </a:r>
            <a:r>
              <a:rPr lang="en-US" sz="2000" dirty="0" smtClean="0"/>
              <a:t> </a:t>
            </a:r>
            <a:r>
              <a:rPr lang="en-US" sz="2000" i="1" dirty="0" err="1" smtClean="0"/>
              <a:t>WebDewey</a:t>
            </a:r>
            <a:r>
              <a:rPr lang="en-US" sz="2000" i="1" dirty="0" smtClean="0"/>
              <a:t>-only session</a:t>
            </a:r>
            <a:r>
              <a:rPr lang="en-US" sz="2000" dirty="0" smtClean="0"/>
              <a:t>.</a:t>
            </a:r>
          </a:p>
          <a:p>
            <a:pPr lvl="0"/>
            <a:r>
              <a:rPr lang="en-US" sz="2000" dirty="0" err="1" smtClean="0"/>
              <a:t>Mengakses</a:t>
            </a:r>
            <a:r>
              <a:rPr lang="en-US" sz="2000" dirty="0" smtClean="0"/>
              <a:t> </a:t>
            </a:r>
            <a:r>
              <a:rPr lang="en-US" sz="2000" dirty="0" err="1" smtClean="0"/>
              <a:t>statistik</a:t>
            </a:r>
            <a:r>
              <a:rPr lang="en-US" sz="2000" dirty="0" smtClean="0"/>
              <a:t> </a:t>
            </a:r>
            <a:r>
              <a:rPr lang="en-US" sz="2000" dirty="0" err="1" smtClean="0"/>
              <a:t>penggunaan</a:t>
            </a:r>
            <a:r>
              <a:rPr lang="en-US" sz="2000" dirty="0" smtClean="0"/>
              <a:t> OCLC </a:t>
            </a:r>
            <a:r>
              <a:rPr lang="en-US" sz="2000" dirty="0" err="1" smtClean="0"/>
              <a:t>perpustakaan</a:t>
            </a:r>
            <a:r>
              <a:rPr lang="en-US" sz="2000" dirty="0" smtClean="0"/>
              <a:t>. </a:t>
            </a:r>
          </a:p>
          <a:p>
            <a:pPr lvl="0"/>
            <a:r>
              <a:rPr lang="en-US" sz="2000" dirty="0" err="1" smtClean="0"/>
              <a:t>Masukkan</a:t>
            </a:r>
            <a:r>
              <a:rPr lang="en-US" sz="2000" dirty="0" smtClean="0"/>
              <a:t> data </a:t>
            </a:r>
            <a:r>
              <a:rPr lang="en-US" sz="2000" dirty="0" err="1" smtClean="0"/>
              <a:t>dari</a:t>
            </a:r>
            <a:r>
              <a:rPr lang="en-US" sz="2000" dirty="0" smtClean="0"/>
              <a:t> </a:t>
            </a:r>
            <a:r>
              <a:rPr lang="en-US" sz="2000" i="1" dirty="0" smtClean="0"/>
              <a:t>cited records</a:t>
            </a:r>
            <a:r>
              <a:rPr lang="en-US" sz="2000" dirty="0" smtClean="0"/>
              <a:t> </a:t>
            </a:r>
            <a:r>
              <a:rPr lang="en-US" sz="2000" dirty="0" err="1" smtClean="0"/>
              <a:t>secara</a:t>
            </a:r>
            <a:r>
              <a:rPr lang="en-US" sz="2000" dirty="0" smtClean="0"/>
              <a:t> </a:t>
            </a:r>
            <a:r>
              <a:rPr lang="en-US" sz="2000" dirty="0" err="1" smtClean="0"/>
              <a:t>automatik</a:t>
            </a:r>
            <a:r>
              <a:rPr lang="en-US" sz="2000" dirty="0" smtClean="0"/>
              <a:t>.</a:t>
            </a:r>
          </a:p>
          <a:p>
            <a:pPr lvl="0"/>
            <a:r>
              <a:rPr lang="en-US" sz="2000" dirty="0" err="1" smtClean="0"/>
              <a:t>Tentukan</a:t>
            </a:r>
            <a:r>
              <a:rPr lang="en-US" sz="2000" dirty="0" smtClean="0"/>
              <a:t> </a:t>
            </a:r>
            <a:r>
              <a:rPr lang="en-US" sz="2000" dirty="0" err="1" smtClean="0"/>
              <a:t>pilihan</a:t>
            </a:r>
            <a:r>
              <a:rPr lang="en-US" sz="2000" b="1" dirty="0" smtClean="0"/>
              <a:t> validation</a:t>
            </a:r>
            <a:r>
              <a:rPr lang="en-US" sz="2000" dirty="0" smtClean="0"/>
              <a:t> </a:t>
            </a:r>
            <a:r>
              <a:rPr lang="en-US" sz="2000" dirty="0" err="1" smtClean="0"/>
              <a:t>untuk</a:t>
            </a:r>
            <a:r>
              <a:rPr lang="en-US" sz="2000" dirty="0" smtClean="0"/>
              <a:t> </a:t>
            </a:r>
            <a:r>
              <a:rPr lang="en-US" sz="2000" dirty="0" err="1" smtClean="0"/>
              <a:t>menetapkan</a:t>
            </a:r>
            <a:r>
              <a:rPr lang="en-US" sz="2000" dirty="0" smtClean="0"/>
              <a:t> </a:t>
            </a:r>
            <a:r>
              <a:rPr lang="en-US" sz="2000" b="1" dirty="0" smtClean="0"/>
              <a:t>holdings</a:t>
            </a:r>
            <a:r>
              <a:rPr lang="en-US" sz="2000" dirty="0" smtClean="0"/>
              <a:t> </a:t>
            </a:r>
            <a:r>
              <a:rPr lang="en-US" sz="2000" dirty="0" err="1" smtClean="0"/>
              <a:t>dan</a:t>
            </a:r>
            <a:r>
              <a:rPr lang="en-US" sz="2000" dirty="0" smtClean="0"/>
              <a:t> </a:t>
            </a:r>
            <a:r>
              <a:rPr lang="en-US" sz="2000" dirty="0" err="1" smtClean="0"/>
              <a:t>mengeksport</a:t>
            </a:r>
            <a:r>
              <a:rPr lang="en-US" sz="2000" dirty="0" smtClean="0"/>
              <a:t>.</a:t>
            </a:r>
          </a:p>
          <a:p>
            <a:pPr lvl="0"/>
            <a:r>
              <a:rPr lang="en-US" sz="2000" dirty="0" err="1" smtClean="0"/>
              <a:t>Katalog</a:t>
            </a:r>
            <a:r>
              <a:rPr lang="en-US" sz="2000" dirty="0" smtClean="0"/>
              <a:t> </a:t>
            </a:r>
            <a:r>
              <a:rPr lang="en-US" sz="2000" dirty="0" err="1" smtClean="0"/>
              <a:t>sumber</a:t>
            </a:r>
            <a:r>
              <a:rPr lang="en-US" sz="2000" dirty="0" smtClean="0"/>
              <a:t> </a:t>
            </a:r>
            <a:r>
              <a:rPr lang="en-US" sz="2000" dirty="0" err="1" smtClean="0"/>
              <a:t>elektronik</a:t>
            </a:r>
            <a:r>
              <a:rPr lang="en-US" sz="2000" dirty="0" smtClean="0"/>
              <a:t> </a:t>
            </a:r>
            <a:r>
              <a:rPr lang="en-US" sz="2000" dirty="0" err="1" smtClean="0"/>
              <a:t>dengan</a:t>
            </a:r>
            <a:r>
              <a:rPr lang="en-US" sz="2000" dirty="0" smtClean="0"/>
              <a:t> </a:t>
            </a:r>
            <a:r>
              <a:rPr lang="en-US" sz="2000" dirty="0" err="1" smtClean="0"/>
              <a:t>secara</a:t>
            </a:r>
            <a:r>
              <a:rPr lang="en-US" sz="2000" dirty="0" smtClean="0"/>
              <a:t> </a:t>
            </a:r>
            <a:r>
              <a:rPr lang="en-US" sz="2000" dirty="0" err="1" smtClean="0"/>
              <a:t>automatik</a:t>
            </a:r>
            <a:r>
              <a:rPr lang="en-US" sz="2000" dirty="0" smtClean="0"/>
              <a:t>, </a:t>
            </a:r>
            <a:r>
              <a:rPr lang="en-US" sz="2000" dirty="0" err="1" smtClean="0"/>
              <a:t>mengekstrak</a:t>
            </a:r>
            <a:r>
              <a:rPr lang="en-US" sz="2000" dirty="0" smtClean="0"/>
              <a:t> metadata </a:t>
            </a:r>
            <a:r>
              <a:rPr lang="en-US" sz="2000" dirty="0" err="1" smtClean="0"/>
              <a:t>dan</a:t>
            </a:r>
            <a:r>
              <a:rPr lang="en-US" sz="2000" dirty="0" smtClean="0"/>
              <a:t> </a:t>
            </a:r>
            <a:r>
              <a:rPr lang="en-US" sz="2000" dirty="0" err="1" smtClean="0"/>
              <a:t>mewujudkan</a:t>
            </a:r>
            <a:r>
              <a:rPr lang="en-US" sz="2000" dirty="0" smtClean="0"/>
              <a:t> </a:t>
            </a:r>
            <a:r>
              <a:rPr lang="en-US" sz="2000" i="1" dirty="0" err="1" smtClean="0"/>
              <a:t>workform</a:t>
            </a:r>
            <a:r>
              <a:rPr lang="en-US" sz="2000" dirty="0" smtClean="0"/>
              <a:t> </a:t>
            </a:r>
            <a:r>
              <a:rPr lang="en-US" sz="2000" dirty="0" err="1" smtClean="0"/>
              <a:t>awalan</a:t>
            </a:r>
            <a:r>
              <a:rPr lang="en-US" sz="2000" dirty="0" smtClean="0"/>
              <a:t>.</a:t>
            </a:r>
          </a:p>
          <a:p>
            <a:pPr lvl="0">
              <a:buNone/>
            </a:pPr>
            <a:r>
              <a:rPr lang="en-US" sz="2000" dirty="0" smtClean="0"/>
              <a:t>	</a:t>
            </a:r>
            <a:r>
              <a:rPr lang="en-US" sz="2000" dirty="0" err="1" smtClean="0"/>
              <a:t>Eksport</a:t>
            </a:r>
            <a:r>
              <a:rPr lang="en-US" sz="2000" dirty="0" smtClean="0"/>
              <a:t> </a:t>
            </a:r>
            <a:r>
              <a:rPr lang="en-US" sz="2000" dirty="0" err="1" smtClean="0"/>
              <a:t>rekod</a:t>
            </a:r>
            <a:r>
              <a:rPr lang="en-US" sz="2000" dirty="0" smtClean="0"/>
              <a:t> </a:t>
            </a:r>
            <a:r>
              <a:rPr lang="en-US" sz="2000" dirty="0" err="1" smtClean="0"/>
              <a:t>bibliografi</a:t>
            </a:r>
            <a:r>
              <a:rPr lang="en-US" sz="2000" dirty="0" smtClean="0"/>
              <a:t> </a:t>
            </a:r>
            <a:r>
              <a:rPr lang="en-US" sz="2000" dirty="0" err="1" smtClean="0"/>
              <a:t>menggunakan</a:t>
            </a:r>
            <a:r>
              <a:rPr lang="en-US" sz="2000" dirty="0" smtClean="0"/>
              <a:t> </a:t>
            </a:r>
            <a:r>
              <a:rPr lang="en-US" sz="2000" dirty="0" err="1" smtClean="0"/>
              <a:t>sama</a:t>
            </a:r>
            <a:r>
              <a:rPr lang="en-US" sz="2000" dirty="0" smtClean="0"/>
              <a:t> </a:t>
            </a:r>
            <a:r>
              <a:rPr lang="en-US" sz="2000" dirty="0" err="1" smtClean="0"/>
              <a:t>ada</a:t>
            </a:r>
            <a:r>
              <a:rPr lang="en-US" sz="2000" dirty="0" smtClean="0"/>
              <a:t> MARC 21 (default) </a:t>
            </a:r>
            <a:r>
              <a:rPr lang="en-US" sz="2000" dirty="0" err="1" smtClean="0"/>
              <a:t>atau</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daripada</a:t>
            </a:r>
            <a:r>
              <a:rPr lang="en-US" sz="2000" dirty="0" smtClean="0"/>
              <a:t> standard </a:t>
            </a:r>
            <a:r>
              <a:rPr lang="en-US" sz="2000" dirty="0" err="1" smtClean="0"/>
              <a:t>rekod</a:t>
            </a:r>
            <a:r>
              <a:rPr lang="en-US" sz="2000" dirty="0" smtClean="0"/>
              <a:t> Dublin Core.</a:t>
            </a:r>
          </a:p>
          <a:p>
            <a:pPr>
              <a:buNone/>
            </a:pPr>
            <a:endParaRPr lang="en-US" sz="2000" dirty="0">
              <a:solidFill>
                <a:srgbClr val="FF0000"/>
              </a:solidFill>
            </a:endParaRPr>
          </a:p>
        </p:txBody>
      </p:sp>
      <p:pic>
        <p:nvPicPr>
          <p:cNvPr id="5" name="Picture 4" descr="worldcat.jpg"/>
          <p:cNvPicPr>
            <a:picLocks noChangeAspect="1"/>
          </p:cNvPicPr>
          <p:nvPr/>
        </p:nvPicPr>
        <p:blipFill>
          <a:blip r:embed="rId2" cstate="print"/>
          <a:stretch>
            <a:fillRect/>
          </a:stretch>
        </p:blipFill>
        <p:spPr>
          <a:xfrm>
            <a:off x="1524000" y="1524000"/>
            <a:ext cx="304800" cy="304800"/>
          </a:xfrm>
          <a:prstGeom prst="rect">
            <a:avLst/>
          </a:prstGeom>
        </p:spPr>
      </p:pic>
      <p:pic>
        <p:nvPicPr>
          <p:cNvPr id="6" name="Picture 5" descr="worldcat.jpg"/>
          <p:cNvPicPr>
            <a:picLocks noChangeAspect="1"/>
          </p:cNvPicPr>
          <p:nvPr/>
        </p:nvPicPr>
        <p:blipFill>
          <a:blip r:embed="rId2" cstate="print"/>
          <a:stretch>
            <a:fillRect/>
          </a:stretch>
        </p:blipFill>
        <p:spPr>
          <a:xfrm>
            <a:off x="1524000" y="1905000"/>
            <a:ext cx="304800" cy="304800"/>
          </a:xfrm>
          <a:prstGeom prst="rect">
            <a:avLst/>
          </a:prstGeom>
        </p:spPr>
      </p:pic>
      <p:pic>
        <p:nvPicPr>
          <p:cNvPr id="7" name="Picture 6" descr="worldcat.jpg"/>
          <p:cNvPicPr>
            <a:picLocks noChangeAspect="1"/>
          </p:cNvPicPr>
          <p:nvPr/>
        </p:nvPicPr>
        <p:blipFill>
          <a:blip r:embed="rId2" cstate="print"/>
          <a:stretch>
            <a:fillRect/>
          </a:stretch>
        </p:blipFill>
        <p:spPr>
          <a:xfrm>
            <a:off x="1524000" y="2667000"/>
            <a:ext cx="304800" cy="304800"/>
          </a:xfrm>
          <a:prstGeom prst="rect">
            <a:avLst/>
          </a:prstGeom>
        </p:spPr>
      </p:pic>
      <p:pic>
        <p:nvPicPr>
          <p:cNvPr id="8" name="Picture 7" descr="worldcat.jpg"/>
          <p:cNvPicPr>
            <a:picLocks noChangeAspect="1"/>
          </p:cNvPicPr>
          <p:nvPr/>
        </p:nvPicPr>
        <p:blipFill>
          <a:blip r:embed="rId2" cstate="print"/>
          <a:stretch>
            <a:fillRect/>
          </a:stretch>
        </p:blipFill>
        <p:spPr>
          <a:xfrm>
            <a:off x="1524000" y="3733800"/>
            <a:ext cx="304800" cy="304800"/>
          </a:xfrm>
          <a:prstGeom prst="rect">
            <a:avLst/>
          </a:prstGeom>
        </p:spPr>
      </p:pic>
      <p:pic>
        <p:nvPicPr>
          <p:cNvPr id="9" name="Picture 8" descr="worldcat.jpg"/>
          <p:cNvPicPr>
            <a:picLocks noChangeAspect="1"/>
          </p:cNvPicPr>
          <p:nvPr/>
        </p:nvPicPr>
        <p:blipFill>
          <a:blip r:embed="rId2" cstate="print"/>
          <a:stretch>
            <a:fillRect/>
          </a:stretch>
        </p:blipFill>
        <p:spPr>
          <a:xfrm>
            <a:off x="1524000" y="4419600"/>
            <a:ext cx="304800" cy="304800"/>
          </a:xfrm>
          <a:prstGeom prst="rect">
            <a:avLst/>
          </a:prstGeom>
        </p:spPr>
      </p:pic>
      <p:pic>
        <p:nvPicPr>
          <p:cNvPr id="10" name="Picture 9" descr="worldcat.jpg"/>
          <p:cNvPicPr>
            <a:picLocks noChangeAspect="1"/>
          </p:cNvPicPr>
          <p:nvPr/>
        </p:nvPicPr>
        <p:blipFill>
          <a:blip r:embed="rId2" cstate="print"/>
          <a:stretch>
            <a:fillRect/>
          </a:stretch>
        </p:blipFill>
        <p:spPr>
          <a:xfrm>
            <a:off x="1524000" y="3048000"/>
            <a:ext cx="304800" cy="304800"/>
          </a:xfrm>
          <a:prstGeom prst="rect">
            <a:avLst/>
          </a:prstGeom>
        </p:spPr>
      </p:pic>
      <p:pic>
        <p:nvPicPr>
          <p:cNvPr id="12" name="Picture 11" descr="worldcat.jpg"/>
          <p:cNvPicPr>
            <a:picLocks noChangeAspect="1"/>
          </p:cNvPicPr>
          <p:nvPr/>
        </p:nvPicPr>
        <p:blipFill>
          <a:blip r:embed="rId2" cstate="print"/>
          <a:stretch>
            <a:fillRect/>
          </a:stretch>
        </p:blipFill>
        <p:spPr>
          <a:xfrm>
            <a:off x="1524000" y="2286000"/>
            <a:ext cx="304800" cy="304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FAEDAH</a:t>
            </a:r>
            <a:endParaRPr lang="en-US" sz="2800" dirty="0"/>
          </a:p>
        </p:txBody>
      </p:sp>
      <p:graphicFrame>
        <p:nvGraphicFramePr>
          <p:cNvPr id="4" name="Diagram 3"/>
          <p:cNvGraphicFramePr/>
          <p:nvPr/>
        </p:nvGraphicFramePr>
        <p:xfrm>
          <a:off x="1828800" y="1447800"/>
          <a:ext cx="6705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MengapaOrganisasiBelajarGood.jpg"/>
          <p:cNvPicPr>
            <a:picLocks noGrp="1" noChangeAspect="1"/>
          </p:cNvPicPr>
          <p:nvPr>
            <p:ph idx="1"/>
          </p:nvPr>
        </p:nvPicPr>
        <p:blipFill>
          <a:blip r:embed="rId2" cstate="print"/>
          <a:srcRect l="69167" t="23333" b="26667"/>
          <a:stretch>
            <a:fillRect/>
          </a:stretch>
        </p:blipFill>
        <p:spPr bwMode="ltGray">
          <a:xfrm>
            <a:off x="152400" y="152400"/>
            <a:ext cx="8763000" cy="6553200"/>
          </a:xfrm>
          <a:ln>
            <a:solidFill>
              <a:srgbClr val="FF3300"/>
            </a:solidFill>
          </a:ln>
          <a:effectLst>
            <a:softEdge rad="635000"/>
          </a:effectLst>
        </p:spPr>
      </p:pic>
      <p:pic>
        <p:nvPicPr>
          <p:cNvPr id="7" name="Picture 6" descr="TQ3.jpg"/>
          <p:cNvPicPr>
            <a:picLocks noChangeAspect="1"/>
          </p:cNvPicPr>
          <p:nvPr/>
        </p:nvPicPr>
        <p:blipFill>
          <a:blip r:embed="rId3" cstate="print"/>
          <a:srcRect l="-3409" r="-5682" b="9091"/>
          <a:stretch>
            <a:fillRect/>
          </a:stretch>
        </p:blipFill>
        <p:spPr>
          <a:xfrm>
            <a:off x="990600" y="914400"/>
            <a:ext cx="7315200" cy="2286000"/>
          </a:xfrm>
          <a:prstGeom prst="rect">
            <a:avLst/>
          </a:prstGeom>
          <a:ln>
            <a:noFill/>
          </a:ln>
          <a:effectLst>
            <a:outerShdw blurRad="292100" dist="139700" dir="2700000" algn="tl" rotWithShape="0">
              <a:srgbClr val="333333">
                <a:alpha val="65000"/>
              </a:srgbClr>
            </a:outerShdw>
            <a:softEdge rad="317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SKOP</a:t>
            </a:r>
            <a:endParaRPr lang="en-US" dirty="0"/>
          </a:p>
        </p:txBody>
      </p:sp>
      <p:graphicFrame>
        <p:nvGraphicFramePr>
          <p:cNvPr id="4" name="Content Placeholder 3"/>
          <p:cNvGraphicFramePr>
            <a:graphicFrameLocks noGrp="1"/>
          </p:cNvGraphicFramePr>
          <p:nvPr>
            <p:ph idx="1"/>
          </p:nvPr>
        </p:nvGraphicFramePr>
        <p:xfrm>
          <a:off x="990600" y="1219200"/>
          <a:ext cx="7239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257288" cy="1143000"/>
          </a:xfrm>
        </p:spPr>
        <p:txBody>
          <a:bodyPr/>
          <a:lstStyle/>
          <a:p>
            <a:r>
              <a:rPr lang="en-US" dirty="0" smtClean="0"/>
              <a:t>LATAR BELAKANG</a:t>
            </a:r>
            <a:endParaRPr lang="en-US" dirty="0"/>
          </a:p>
        </p:txBody>
      </p:sp>
      <p:graphicFrame>
        <p:nvGraphicFramePr>
          <p:cNvPr id="4" name="Diagram 3"/>
          <p:cNvGraphicFramePr/>
          <p:nvPr/>
        </p:nvGraphicFramePr>
        <p:xfrm>
          <a:off x="1447800" y="1295400"/>
          <a:ext cx="7391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descr="https://encrypted-tbn3.gstatic.com/images?q=tbn:ANd9GcSiEJf_fXAEJNGOQFibOyoFuRmLJZSMFSHTy8IbosBqLdT40l-L"/>
          <p:cNvPicPr>
            <a:picLocks noChangeAspect="1" noChangeArrowheads="1"/>
          </p:cNvPicPr>
          <p:nvPr/>
        </p:nvPicPr>
        <p:blipFill>
          <a:blip r:embed="rId6" cstate="print"/>
          <a:srcRect/>
          <a:stretch>
            <a:fillRect/>
          </a:stretch>
        </p:blipFill>
        <p:spPr bwMode="auto">
          <a:xfrm>
            <a:off x="228600" y="228599"/>
            <a:ext cx="1295400" cy="1219199"/>
          </a:xfrm>
          <a:prstGeom prst="rect">
            <a:avLst/>
          </a:prstGeom>
          <a:noFill/>
          <a:effectLst>
            <a:glow rad="139700">
              <a:schemeClr val="accent2">
                <a:satMod val="175000"/>
                <a:alpha val="40000"/>
              </a:schemeClr>
            </a:glow>
            <a:reflection blurRad="6350" stA="50000" endA="300" endPos="5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vertical)">
                                      <p:cBhvr>
                                        <p:cTn id="7"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990600"/>
          </a:xfrm>
        </p:spPr>
        <p:txBody>
          <a:bodyPr>
            <a:normAutofit fontScale="90000"/>
          </a:bodyPr>
          <a:lstStyle/>
          <a:p>
            <a:r>
              <a:rPr lang="en-US" dirty="0" smtClean="0"/>
              <a:t>SEJARAH</a:t>
            </a:r>
            <a:br>
              <a:rPr lang="en-US" dirty="0" smtClean="0"/>
            </a:br>
            <a:endParaRPr lang="en-US" dirty="0"/>
          </a:p>
        </p:txBody>
      </p:sp>
      <p:graphicFrame>
        <p:nvGraphicFramePr>
          <p:cNvPr id="6" name="Diagram 5"/>
          <p:cNvGraphicFramePr/>
          <p:nvPr/>
        </p:nvGraphicFramePr>
        <p:xfrm>
          <a:off x="1066800" y="914400"/>
          <a:ext cx="77724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686800" cy="1295400"/>
          </a:xfrm>
        </p:spPr>
        <p:style>
          <a:lnRef idx="0">
            <a:schemeClr val="accent2"/>
          </a:lnRef>
          <a:fillRef idx="3">
            <a:schemeClr val="accent2"/>
          </a:fillRef>
          <a:effectRef idx="3">
            <a:schemeClr val="accent2"/>
          </a:effectRef>
          <a:fontRef idx="minor">
            <a:schemeClr val="lt1"/>
          </a:fontRef>
        </p:style>
        <p:txBody>
          <a:bodyPr>
            <a:noAutofit/>
          </a:bodyPr>
          <a:lstStyle/>
          <a:p>
            <a:pPr algn="just"/>
            <a:r>
              <a:rPr lang="en-US" sz="2400" dirty="0">
                <a:solidFill>
                  <a:schemeClr val="bg1"/>
                </a:solidFill>
                <a:latin typeface="+mn-lt"/>
              </a:rPr>
              <a:t>OCLC </a:t>
            </a:r>
            <a:r>
              <a:rPr lang="en-US" sz="2400" dirty="0" err="1">
                <a:solidFill>
                  <a:schemeClr val="bg1"/>
                </a:solidFill>
                <a:latin typeface="+mn-lt"/>
              </a:rPr>
              <a:t>Connexion</a:t>
            </a:r>
            <a:r>
              <a:rPr lang="en-US" sz="2400" dirty="0">
                <a:solidFill>
                  <a:schemeClr val="bg1"/>
                </a:solidFill>
                <a:latin typeface="+mn-lt"/>
              </a:rPr>
              <a:t>® </a:t>
            </a:r>
            <a:r>
              <a:rPr lang="en-US" sz="2400" dirty="0" err="1" smtClean="0">
                <a:solidFill>
                  <a:schemeClr val="bg1"/>
                </a:solidFill>
                <a:latin typeface="+mn-lt"/>
              </a:rPr>
              <a:t>terdiri</a:t>
            </a:r>
            <a:r>
              <a:rPr lang="en-US" sz="2400" dirty="0" smtClean="0">
                <a:solidFill>
                  <a:schemeClr val="bg1"/>
                </a:solidFill>
                <a:latin typeface="+mn-lt"/>
              </a:rPr>
              <a:t> </a:t>
            </a:r>
            <a:r>
              <a:rPr lang="en-US" sz="2400" dirty="0" err="1">
                <a:solidFill>
                  <a:schemeClr val="bg1"/>
                </a:solidFill>
                <a:latin typeface="+mn-lt"/>
              </a:rPr>
              <a:t>dari</a:t>
            </a:r>
            <a:r>
              <a:rPr lang="en-US" sz="2400" dirty="0">
                <a:solidFill>
                  <a:schemeClr val="bg1"/>
                </a:solidFill>
                <a:latin typeface="+mn-lt"/>
              </a:rPr>
              <a:t> 2 (</a:t>
            </a:r>
            <a:r>
              <a:rPr lang="en-US" sz="2400" dirty="0" err="1">
                <a:solidFill>
                  <a:schemeClr val="bg1"/>
                </a:solidFill>
                <a:latin typeface="+mn-lt"/>
              </a:rPr>
              <a:t>dua</a:t>
            </a:r>
            <a:r>
              <a:rPr lang="en-US" sz="2400" dirty="0">
                <a:solidFill>
                  <a:schemeClr val="bg1"/>
                </a:solidFill>
                <a:latin typeface="+mn-lt"/>
              </a:rPr>
              <a:t>) </a:t>
            </a:r>
            <a:r>
              <a:rPr lang="en-US" sz="2400" dirty="0" err="1">
                <a:solidFill>
                  <a:schemeClr val="bg1"/>
                </a:solidFill>
                <a:latin typeface="+mn-lt"/>
              </a:rPr>
              <a:t>antara</a:t>
            </a:r>
            <a:r>
              <a:rPr lang="en-US" sz="2400" dirty="0">
                <a:solidFill>
                  <a:schemeClr val="bg1"/>
                </a:solidFill>
                <a:latin typeface="+mn-lt"/>
              </a:rPr>
              <a:t> </a:t>
            </a:r>
            <a:r>
              <a:rPr lang="en-US" sz="2400" dirty="0" err="1">
                <a:solidFill>
                  <a:schemeClr val="bg1"/>
                </a:solidFill>
                <a:latin typeface="+mn-lt"/>
              </a:rPr>
              <a:t>muka</a:t>
            </a:r>
            <a:r>
              <a:rPr lang="en-US" sz="2400" dirty="0">
                <a:solidFill>
                  <a:schemeClr val="bg1"/>
                </a:solidFill>
                <a:latin typeface="+mn-lt"/>
              </a:rPr>
              <a:t> yang </a:t>
            </a:r>
            <a:r>
              <a:rPr lang="en-US" sz="2400" dirty="0" err="1">
                <a:solidFill>
                  <a:schemeClr val="bg1"/>
                </a:solidFill>
                <a:latin typeface="+mn-lt"/>
              </a:rPr>
              <a:t>berbeza</a:t>
            </a:r>
            <a:r>
              <a:rPr lang="en-US" sz="2400" dirty="0">
                <a:solidFill>
                  <a:schemeClr val="bg1"/>
                </a:solidFill>
                <a:latin typeface="+mn-lt"/>
              </a:rPr>
              <a:t> yang </a:t>
            </a:r>
            <a:r>
              <a:rPr lang="en-US" sz="2400" dirty="0" err="1">
                <a:solidFill>
                  <a:schemeClr val="bg1"/>
                </a:solidFill>
                <a:latin typeface="+mn-lt"/>
              </a:rPr>
              <a:t>mana</a:t>
            </a:r>
            <a:r>
              <a:rPr lang="en-US" sz="2400" dirty="0">
                <a:solidFill>
                  <a:schemeClr val="bg1"/>
                </a:solidFill>
                <a:latin typeface="+mn-lt"/>
              </a:rPr>
              <a:t> </a:t>
            </a:r>
            <a:r>
              <a:rPr lang="en-US" sz="2400" dirty="0" err="1">
                <a:solidFill>
                  <a:schemeClr val="bg1"/>
                </a:solidFill>
                <a:latin typeface="+mn-lt"/>
              </a:rPr>
              <a:t>proses</a:t>
            </a:r>
            <a:r>
              <a:rPr lang="en-US" sz="2400" dirty="0">
                <a:solidFill>
                  <a:schemeClr val="bg1"/>
                </a:solidFill>
                <a:latin typeface="+mn-lt"/>
              </a:rPr>
              <a:t> </a:t>
            </a:r>
            <a:r>
              <a:rPr lang="en-US" sz="2400" dirty="0" err="1">
                <a:solidFill>
                  <a:schemeClr val="bg1"/>
                </a:solidFill>
                <a:latin typeface="+mn-lt"/>
              </a:rPr>
              <a:t>merekod</a:t>
            </a:r>
            <a:r>
              <a:rPr lang="en-US" sz="2400" dirty="0">
                <a:solidFill>
                  <a:schemeClr val="bg1"/>
                </a:solidFill>
                <a:latin typeface="+mn-lt"/>
              </a:rPr>
              <a:t> data </a:t>
            </a:r>
            <a:r>
              <a:rPr lang="en-US" sz="2400" dirty="0" err="1">
                <a:solidFill>
                  <a:schemeClr val="bg1"/>
                </a:solidFill>
                <a:effectLst/>
                <a:latin typeface="+mn-lt"/>
              </a:rPr>
              <a:t>berupaya</a:t>
            </a:r>
            <a:r>
              <a:rPr lang="en-US" sz="2400" dirty="0">
                <a:solidFill>
                  <a:schemeClr val="bg1"/>
                </a:solidFill>
                <a:latin typeface="+mn-lt"/>
              </a:rPr>
              <a:t> </a:t>
            </a:r>
            <a:r>
              <a:rPr lang="en-US" sz="2400" dirty="0" err="1">
                <a:solidFill>
                  <a:schemeClr val="bg1"/>
                </a:solidFill>
                <a:latin typeface="+mn-lt"/>
              </a:rPr>
              <a:t>dilakukan</a:t>
            </a:r>
            <a:r>
              <a:rPr lang="en-US" sz="2400" dirty="0">
                <a:solidFill>
                  <a:schemeClr val="bg1"/>
                </a:solidFill>
                <a:latin typeface="+mn-lt"/>
              </a:rPr>
              <a:t> </a:t>
            </a:r>
            <a:r>
              <a:rPr lang="en-US" sz="2400" dirty="0" err="1">
                <a:solidFill>
                  <a:schemeClr val="bg1"/>
                </a:solidFill>
                <a:latin typeface="+mn-lt"/>
              </a:rPr>
              <a:t>berasaskan</a:t>
            </a:r>
            <a:r>
              <a:rPr lang="en-US" sz="2400" dirty="0">
                <a:solidFill>
                  <a:schemeClr val="bg1"/>
                </a:solidFill>
                <a:latin typeface="+mn-lt"/>
              </a:rPr>
              <a:t> Windows </a:t>
            </a:r>
            <a:r>
              <a:rPr lang="en-US" sz="2400" dirty="0" err="1">
                <a:solidFill>
                  <a:schemeClr val="bg1"/>
                </a:solidFill>
                <a:latin typeface="+mn-lt"/>
              </a:rPr>
              <a:t>atau</a:t>
            </a:r>
            <a:r>
              <a:rPr lang="en-US" sz="2400" dirty="0">
                <a:solidFill>
                  <a:schemeClr val="bg1"/>
                </a:solidFill>
                <a:latin typeface="+mn-lt"/>
              </a:rPr>
              <a:t> </a:t>
            </a:r>
            <a:r>
              <a:rPr lang="en-US" sz="2400" dirty="0" err="1">
                <a:solidFill>
                  <a:schemeClr val="bg1"/>
                </a:solidFill>
                <a:latin typeface="+mn-lt"/>
              </a:rPr>
              <a:t>secara</a:t>
            </a:r>
            <a:r>
              <a:rPr lang="en-US" sz="2400" dirty="0">
                <a:solidFill>
                  <a:schemeClr val="bg1"/>
                </a:solidFill>
                <a:latin typeface="+mn-lt"/>
              </a:rPr>
              <a:t> </a:t>
            </a:r>
            <a:r>
              <a:rPr lang="en-US" sz="2400" dirty="0" err="1">
                <a:solidFill>
                  <a:schemeClr val="bg1"/>
                </a:solidFill>
                <a:latin typeface="+mn-lt"/>
              </a:rPr>
              <a:t>atas</a:t>
            </a:r>
            <a:r>
              <a:rPr lang="en-US" sz="2400" dirty="0">
                <a:solidFill>
                  <a:schemeClr val="bg1"/>
                </a:solidFill>
                <a:latin typeface="+mn-lt"/>
              </a:rPr>
              <a:t> </a:t>
            </a:r>
            <a:r>
              <a:rPr lang="en-US" sz="2400" dirty="0" err="1">
                <a:solidFill>
                  <a:schemeClr val="bg1"/>
                </a:solidFill>
                <a:latin typeface="+mn-lt"/>
              </a:rPr>
              <a:t>talian</a:t>
            </a:r>
            <a:r>
              <a:rPr lang="en-US" sz="2400" dirty="0">
                <a:solidFill>
                  <a:schemeClr val="bg1"/>
                </a:solidFill>
                <a:latin typeface="+mn-lt"/>
              </a:rPr>
              <a:t> </a:t>
            </a:r>
            <a:r>
              <a:rPr lang="en-US" sz="2400" dirty="0" err="1">
                <a:solidFill>
                  <a:schemeClr val="bg1"/>
                </a:solidFill>
                <a:latin typeface="+mn-lt"/>
              </a:rPr>
              <a:t>di</a:t>
            </a:r>
            <a:r>
              <a:rPr lang="en-US" sz="2400" dirty="0">
                <a:solidFill>
                  <a:schemeClr val="bg1"/>
                </a:solidFill>
                <a:latin typeface="+mn-lt"/>
              </a:rPr>
              <a:t> </a:t>
            </a:r>
            <a:r>
              <a:rPr lang="en-US" sz="2400" dirty="0" err="1">
                <a:solidFill>
                  <a:schemeClr val="bg1"/>
                </a:solidFill>
                <a:latin typeface="+mn-lt"/>
              </a:rPr>
              <a:t>laman</a:t>
            </a:r>
            <a:r>
              <a:rPr lang="en-US" sz="2400" dirty="0">
                <a:solidFill>
                  <a:schemeClr val="bg1"/>
                </a:solidFill>
                <a:latin typeface="+mn-lt"/>
              </a:rPr>
              <a:t> web OCLC</a:t>
            </a:r>
          </a:p>
        </p:txBody>
      </p:sp>
      <p:sp>
        <p:nvSpPr>
          <p:cNvPr id="4" name="Rectangle 3"/>
          <p:cNvSpPr/>
          <p:nvPr/>
        </p:nvSpPr>
        <p:spPr>
          <a:xfrm>
            <a:off x="304800" y="304800"/>
            <a:ext cx="8077200" cy="584775"/>
          </a:xfrm>
          <a:prstGeom prst="rect">
            <a:avLst/>
          </a:prstGeom>
        </p:spPr>
        <p:txBody>
          <a:bodyPr wrap="square">
            <a:spAutoFit/>
          </a:bodyPr>
          <a:lstStyle/>
          <a:p>
            <a:pPr algn="ctr"/>
            <a:r>
              <a:rPr lang="en-US" sz="3200" dirty="0" smtClean="0">
                <a:solidFill>
                  <a:schemeClr val="tx2"/>
                </a:solidFill>
                <a:effectLst>
                  <a:outerShdw blurRad="38100" dist="38100" dir="2700000" algn="tl">
                    <a:srgbClr val="000000">
                      <a:alpha val="43137"/>
                    </a:srgbClr>
                  </a:outerShdw>
                </a:effectLst>
              </a:rPr>
              <a:t>PENGENALAN KEPADA CONNEXION</a:t>
            </a:r>
            <a:endParaRPr lang="en-US" sz="3200" dirty="0">
              <a:solidFill>
                <a:schemeClr val="tx2"/>
              </a:solidFill>
              <a:effectLst>
                <a:outerShdw blurRad="38100" dist="38100" dir="2700000" algn="tl">
                  <a:srgbClr val="000000">
                    <a:alpha val="43137"/>
                  </a:srgbClr>
                </a:outerShdw>
              </a:effectLst>
            </a:endParaRPr>
          </a:p>
        </p:txBody>
      </p:sp>
      <p:pic>
        <p:nvPicPr>
          <p:cNvPr id="5" name="Picture 4"/>
          <p:cNvPicPr/>
          <p:nvPr/>
        </p:nvPicPr>
        <p:blipFill>
          <a:blip r:embed="rId2" cstate="print"/>
          <a:srcRect/>
          <a:stretch>
            <a:fillRect/>
          </a:stretch>
        </p:blipFill>
        <p:spPr bwMode="auto">
          <a:xfrm>
            <a:off x="228600" y="3048000"/>
            <a:ext cx="3581400" cy="2895600"/>
          </a:xfrm>
          <a:prstGeom prst="roundRect">
            <a:avLst>
              <a:gd name="adj" fmla="val 8594"/>
            </a:avLst>
          </a:prstGeom>
          <a:solidFill>
            <a:srgbClr val="FFFFFF">
              <a:shade val="85000"/>
            </a:srgbClr>
          </a:solidFill>
          <a:ln>
            <a:solidFill>
              <a:schemeClr val="accent1"/>
            </a:solidFill>
            <a:prstDash val="dash"/>
          </a:ln>
          <a:effectLst>
            <a:reflection blurRad="12700" stA="38000" endPos="28000" dist="5000" dir="5400000" sy="-100000" algn="bl" rotWithShape="0"/>
          </a:effectLst>
        </p:spPr>
      </p:pic>
      <p:pic>
        <p:nvPicPr>
          <p:cNvPr id="1026" name="Picture 2"/>
          <p:cNvPicPr>
            <a:picLocks noChangeAspect="1" noChangeArrowheads="1"/>
          </p:cNvPicPr>
          <p:nvPr/>
        </p:nvPicPr>
        <p:blipFill>
          <a:blip r:embed="rId3" cstate="print"/>
          <a:srcRect/>
          <a:stretch>
            <a:fillRect/>
          </a:stretch>
        </p:blipFill>
        <p:spPr bwMode="auto">
          <a:xfrm>
            <a:off x="5029200" y="3048000"/>
            <a:ext cx="3836670" cy="2895600"/>
          </a:xfrm>
          <a:prstGeom prst="rect">
            <a:avLst/>
          </a:prstGeom>
          <a:noFill/>
          <a:ln w="9525">
            <a:solidFill>
              <a:schemeClr val="tx1"/>
            </a:solidFill>
            <a:prstDash val="dash"/>
            <a:miter lim="800000"/>
            <a:headEnd/>
            <a:tailEnd/>
          </a:ln>
        </p:spPr>
      </p:pic>
      <p:graphicFrame>
        <p:nvGraphicFramePr>
          <p:cNvPr id="7" name="Diagram 6"/>
          <p:cNvGraphicFramePr/>
          <p:nvPr/>
        </p:nvGraphicFramePr>
        <p:xfrm>
          <a:off x="2057400" y="3657600"/>
          <a:ext cx="4876800" cy="2895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ms-MY" sz="3100" b="1" u="sng" dirty="0" smtClean="0"/>
              <a:t>LATAR BELAKANG  OCLC CONNEXION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ms-MY" sz="2800" dirty="0" smtClean="0"/>
              <a:t>OCLC Connexion merupakan alat pengkatalogan bahan perpustakaan dan perkhidmatan dalam talian yang diterajui oleh </a:t>
            </a:r>
            <a:r>
              <a:rPr lang="ms-MY" sz="2800" i="1" dirty="0" smtClean="0"/>
              <a:t>Online Computer Library Center</a:t>
            </a:r>
            <a:r>
              <a:rPr lang="ms-MY" sz="2800" dirty="0" smtClean="0"/>
              <a:t> (OCLC), iaitu satu badan antarabangsa yang bertujuan untuk mempertingkatkan akses kepada sumber maklumat melalui rangkaian sistem perpustakaan di seluruh dunia.</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435100" y="304800"/>
            <a:ext cx="7499350" cy="5943600"/>
          </a:xfrm>
        </p:spPr>
        <p:txBody>
          <a:bodyPr/>
          <a:lstStyle/>
          <a:p>
            <a:pPr marL="365760" lvl="1" indent="-283464" algn="just">
              <a:spcBef>
                <a:spcPts val="600"/>
              </a:spcBef>
              <a:buSzPct val="80000"/>
              <a:buFont typeface="Wingdings 2"/>
              <a:buChar char=""/>
            </a:pPr>
            <a:endParaRPr lang="ms-MY" dirty="0" smtClean="0"/>
          </a:p>
          <a:p>
            <a:pPr marL="365760" lvl="1" indent="-283464" algn="just">
              <a:spcBef>
                <a:spcPts val="600"/>
              </a:spcBef>
              <a:buSzPct val="80000"/>
              <a:buFont typeface="Wingdings 2"/>
              <a:buChar char=""/>
            </a:pPr>
            <a:r>
              <a:rPr lang="ms-MY" dirty="0" smtClean="0"/>
              <a:t>OCLC adalah alat bantuan pengkatalogan termasuk pembinaan katalog asal, </a:t>
            </a:r>
            <a:r>
              <a:rPr lang="ms-MY" i="1" dirty="0" smtClean="0"/>
              <a:t>copy cataloging, </a:t>
            </a:r>
            <a:r>
              <a:rPr lang="ms-MY" dirty="0" smtClean="0"/>
              <a:t>membina Fail kuasa, mengedit rekod bibliografi.</a:t>
            </a:r>
          </a:p>
          <a:p>
            <a:pPr marL="365760" lvl="1" indent="-283464" algn="just">
              <a:spcBef>
                <a:spcPts val="600"/>
              </a:spcBef>
              <a:buSzPct val="80000"/>
              <a:buFont typeface="Wingdings 2"/>
              <a:buChar char=""/>
            </a:pPr>
            <a:endParaRPr lang="ms-MY" sz="2000" dirty="0" smtClean="0"/>
          </a:p>
          <a:p>
            <a:pPr marL="365760" lvl="1" indent="-283464" algn="just">
              <a:spcBef>
                <a:spcPts val="600"/>
              </a:spcBef>
              <a:buSzPct val="80000"/>
              <a:buFont typeface="Wingdings 2"/>
              <a:buChar char=""/>
            </a:pPr>
            <a:r>
              <a:rPr lang="ms-MY" dirty="0" smtClean="0"/>
              <a:t>Melalui OCLC Connexion, ahli perpustakaan boleh menyumbang dan mendapatkan rekod (import dan eksport rekod) yang berkualiti daripada satu sumber yang berautoriti iaitu Worldcat yang diterajui oleh OCLC.</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435100" y="533400"/>
            <a:ext cx="7499350" cy="5715000"/>
          </a:xfrm>
        </p:spPr>
        <p:txBody>
          <a:bodyPr>
            <a:normAutofit fontScale="92500" lnSpcReduction="10000"/>
          </a:bodyPr>
          <a:lstStyle/>
          <a:p>
            <a:pPr marL="365760" lvl="1" indent="-283464" algn="just">
              <a:spcBef>
                <a:spcPts val="600"/>
              </a:spcBef>
              <a:buSzPct val="80000"/>
              <a:buFont typeface="Wingdings 2"/>
              <a:buChar char=""/>
            </a:pPr>
            <a:endParaRPr lang="ms-MY" dirty="0" smtClean="0"/>
          </a:p>
          <a:p>
            <a:pPr marL="365760" lvl="1" indent="-283464" algn="just">
              <a:spcBef>
                <a:spcPts val="600"/>
              </a:spcBef>
              <a:buSzPct val="80000"/>
              <a:buFont typeface="Wingdings 2"/>
              <a:buChar char=""/>
            </a:pPr>
            <a:r>
              <a:rPr lang="ms-MY" dirty="0" smtClean="0"/>
              <a:t>OCLC Connexion menghubungkan perpustakaan konsortium dengan WorldCat iaitu, satu pangkalan data rekod bibliografi bahan perpustakaan yang paling lengkap yang mengandungi lebih 200 juta rekod bahan serta 1.6 bilion maklumat tentang lokasi bahan di lebih 72,000 perpustakaan seluruh dunia dalam 480 bahasa.</a:t>
            </a:r>
          </a:p>
          <a:p>
            <a:pPr marL="365760" lvl="1" indent="-283464" algn="just">
              <a:spcBef>
                <a:spcPts val="600"/>
              </a:spcBef>
              <a:buSzPct val="80000"/>
              <a:buNone/>
            </a:pPr>
            <a:endParaRPr lang="en-US" sz="2000" dirty="0" smtClean="0"/>
          </a:p>
          <a:p>
            <a:pPr marL="365760" lvl="1" indent="-283464">
              <a:spcBef>
                <a:spcPts val="600"/>
              </a:spcBef>
              <a:buSzPct val="80000"/>
              <a:buFont typeface="Wingdings 2"/>
              <a:buChar char=""/>
            </a:pPr>
            <a:r>
              <a:rPr lang="ms-MY" dirty="0" smtClean="0"/>
              <a:t>Pangkalan data OCLC Connexion menyediakan kemudahan memuat turun dan memuat naik rekod bibliografi daripada satu sumber yang berautoriti iaitu WorldCat yang diterajui oleh OCLC yang dapat memudah dan mempercepatkan proses kerja pengkatalog bahan bacaan (</a:t>
            </a:r>
            <a:r>
              <a:rPr lang="ms-MY" i="1" dirty="0" smtClean="0"/>
              <a:t>cataloguers</a:t>
            </a:r>
            <a:r>
              <a:rPr lang="ms-MY" dirty="0" smtClean="0"/>
              <a:t>).</a:t>
            </a:r>
            <a:endParaRPr lang="en-US" sz="20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CIRI-CIRI RINGKAS OCLC CONNEXION</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70000" lnSpcReduction="20000"/>
          </a:bodyPr>
          <a:lstStyle/>
          <a:p>
            <a:pPr lvl="0"/>
            <a:r>
              <a:rPr lang="en-US" dirty="0" err="1"/>
              <a:t>Mudah</a:t>
            </a:r>
            <a:r>
              <a:rPr lang="en-US" dirty="0"/>
              <a:t> </a:t>
            </a:r>
            <a:r>
              <a:rPr lang="en-US" dirty="0" err="1"/>
              <a:t>untuk</a:t>
            </a:r>
            <a:r>
              <a:rPr lang="en-US" dirty="0"/>
              <a:t> </a:t>
            </a:r>
            <a:r>
              <a:rPr lang="en-US" dirty="0" err="1"/>
              <a:t>dipelajari</a:t>
            </a:r>
            <a:r>
              <a:rPr lang="en-US" dirty="0"/>
              <a:t>, </a:t>
            </a:r>
            <a:r>
              <a:rPr lang="en-US" dirty="0" err="1"/>
              <a:t>digunakan</a:t>
            </a:r>
            <a:r>
              <a:rPr lang="en-US" dirty="0"/>
              <a:t> </a:t>
            </a:r>
            <a:r>
              <a:rPr lang="en-US" dirty="0" err="1"/>
              <a:t>dan</a:t>
            </a:r>
            <a:r>
              <a:rPr lang="en-US" dirty="0"/>
              <a:t> </a:t>
            </a:r>
            <a:r>
              <a:rPr lang="en-US" dirty="0" err="1" smtClean="0"/>
              <a:t>mudah</a:t>
            </a:r>
            <a:r>
              <a:rPr lang="en-US" dirty="0" smtClean="0"/>
              <a:t> </a:t>
            </a:r>
            <a:r>
              <a:rPr lang="en-US" dirty="0" err="1" smtClean="0"/>
              <a:t>untuk</a:t>
            </a:r>
            <a:r>
              <a:rPr lang="en-US" dirty="0" smtClean="0"/>
              <a:t> </a:t>
            </a:r>
            <a:r>
              <a:rPr lang="en-US" dirty="0" err="1" smtClean="0"/>
              <a:t>disesuaikan</a:t>
            </a:r>
            <a:r>
              <a:rPr lang="en-US" dirty="0"/>
              <a:t>.</a:t>
            </a:r>
            <a:br>
              <a:rPr lang="en-US" dirty="0"/>
            </a:br>
            <a:endParaRPr lang="en-US" dirty="0"/>
          </a:p>
          <a:p>
            <a:pPr lvl="0"/>
            <a:r>
              <a:rPr lang="en-US" dirty="0" err="1"/>
              <a:t>Mempunyai</a:t>
            </a:r>
            <a:r>
              <a:rPr lang="en-US" dirty="0"/>
              <a:t> menu </a:t>
            </a:r>
            <a:r>
              <a:rPr lang="en-US" dirty="0" err="1"/>
              <a:t>pilihan</a:t>
            </a:r>
            <a:r>
              <a:rPr lang="en-US" dirty="0"/>
              <a:t> </a:t>
            </a:r>
            <a:r>
              <a:rPr lang="en-US" dirty="0" err="1"/>
              <a:t>untuk</a:t>
            </a:r>
            <a:r>
              <a:rPr lang="en-US" dirty="0"/>
              <a:t> </a:t>
            </a:r>
            <a:r>
              <a:rPr lang="en-US" dirty="0" err="1"/>
              <a:t>melihat</a:t>
            </a:r>
            <a:r>
              <a:rPr lang="en-US" dirty="0"/>
              <a:t>, </a:t>
            </a:r>
            <a:r>
              <a:rPr lang="en-US" dirty="0" err="1"/>
              <a:t>membuat</a:t>
            </a:r>
            <a:r>
              <a:rPr lang="en-US" dirty="0"/>
              <a:t>, </a:t>
            </a:r>
            <a:r>
              <a:rPr lang="en-US" dirty="0" err="1"/>
              <a:t>mengemas</a:t>
            </a:r>
            <a:r>
              <a:rPr lang="en-US" dirty="0"/>
              <a:t> </a:t>
            </a:r>
            <a:r>
              <a:rPr lang="en-US" dirty="0" err="1"/>
              <a:t>kini</a:t>
            </a:r>
            <a:r>
              <a:rPr lang="en-US" dirty="0"/>
              <a:t> </a:t>
            </a:r>
            <a:r>
              <a:rPr lang="en-US" dirty="0" err="1" smtClean="0"/>
              <a:t>dan</a:t>
            </a:r>
            <a:r>
              <a:rPr lang="en-US" dirty="0"/>
              <a:t> </a:t>
            </a:r>
            <a:r>
              <a:rPr lang="en-US" dirty="0" err="1" smtClean="0"/>
              <a:t>mengeksport</a:t>
            </a:r>
            <a:r>
              <a:rPr lang="en-US" dirty="0" smtClean="0"/>
              <a:t> </a:t>
            </a:r>
            <a:r>
              <a:rPr lang="en-US" dirty="0" err="1"/>
              <a:t>rekod</a:t>
            </a:r>
            <a:r>
              <a:rPr lang="en-US" dirty="0" smtClean="0"/>
              <a:t>.</a:t>
            </a:r>
          </a:p>
          <a:p>
            <a:pPr lvl="0">
              <a:buNone/>
            </a:pPr>
            <a:endParaRPr lang="en-US" dirty="0"/>
          </a:p>
          <a:p>
            <a:pPr lvl="0"/>
            <a:r>
              <a:rPr lang="en-US" dirty="0" err="1"/>
              <a:t>Berupaya</a:t>
            </a:r>
            <a:r>
              <a:rPr lang="en-US" dirty="0"/>
              <a:t> </a:t>
            </a:r>
            <a:r>
              <a:rPr lang="en-US" dirty="0" err="1"/>
              <a:t>mengendalikan</a:t>
            </a:r>
            <a:r>
              <a:rPr lang="en-US" dirty="0"/>
              <a:t> </a:t>
            </a:r>
            <a:r>
              <a:rPr lang="en-US" dirty="0" err="1"/>
              <a:t>sumber</a:t>
            </a:r>
            <a:r>
              <a:rPr lang="en-US" dirty="0"/>
              <a:t> format yang </a:t>
            </a:r>
            <a:r>
              <a:rPr lang="en-US" dirty="0" err="1"/>
              <a:t>banyak</a:t>
            </a:r>
            <a:r>
              <a:rPr lang="en-US" dirty="0"/>
              <a:t>, </a:t>
            </a:r>
            <a:r>
              <a:rPr lang="en-US" dirty="0" err="1"/>
              <a:t>proses</a:t>
            </a:r>
            <a:r>
              <a:rPr lang="en-US" dirty="0"/>
              <a:t> </a:t>
            </a:r>
            <a:r>
              <a:rPr lang="en-US" dirty="0" err="1"/>
              <a:t>salinan</a:t>
            </a:r>
            <a:r>
              <a:rPr lang="en-US" dirty="0"/>
              <a:t> </a:t>
            </a:r>
            <a:r>
              <a:rPr lang="en-US" dirty="0" err="1"/>
              <a:t>dan</a:t>
            </a:r>
            <a:r>
              <a:rPr lang="en-US" dirty="0"/>
              <a:t> </a:t>
            </a:r>
            <a:r>
              <a:rPr lang="en-US" dirty="0" err="1"/>
              <a:t>pengkatalogan</a:t>
            </a:r>
            <a:r>
              <a:rPr lang="en-US" dirty="0"/>
              <a:t> </a:t>
            </a:r>
            <a:r>
              <a:rPr lang="en-US" dirty="0" err="1"/>
              <a:t>asal</a:t>
            </a:r>
            <a:r>
              <a:rPr lang="en-US" dirty="0"/>
              <a:t>.</a:t>
            </a:r>
            <a:br>
              <a:rPr lang="en-US" dirty="0"/>
            </a:br>
            <a:endParaRPr lang="en-US" dirty="0"/>
          </a:p>
          <a:p>
            <a:pPr lvl="0"/>
            <a:r>
              <a:rPr lang="en-US" dirty="0" err="1"/>
              <a:t>Akses</a:t>
            </a:r>
            <a:r>
              <a:rPr lang="en-US" dirty="0"/>
              <a:t> </a:t>
            </a:r>
            <a:r>
              <a:rPr lang="en-US" dirty="0" err="1"/>
              <a:t>pantas</a:t>
            </a:r>
            <a:r>
              <a:rPr lang="en-US" dirty="0"/>
              <a:t> </a:t>
            </a:r>
            <a:r>
              <a:rPr lang="en-US" dirty="0" err="1"/>
              <a:t>ke</a:t>
            </a:r>
            <a:r>
              <a:rPr lang="en-US" dirty="0"/>
              <a:t> </a:t>
            </a:r>
            <a:r>
              <a:rPr lang="en-US" dirty="0" err="1"/>
              <a:t>laman</a:t>
            </a:r>
            <a:r>
              <a:rPr lang="en-US" dirty="0"/>
              <a:t> web </a:t>
            </a:r>
            <a:r>
              <a:rPr lang="en-US" dirty="0" err="1"/>
              <a:t>WorldCat</a:t>
            </a:r>
            <a:r>
              <a:rPr lang="en-US" dirty="0"/>
              <a:t> </a:t>
            </a:r>
            <a:r>
              <a:rPr lang="en-US" dirty="0" err="1"/>
              <a:t>dan</a:t>
            </a:r>
            <a:r>
              <a:rPr lang="en-US" dirty="0"/>
              <a:t> Fail </a:t>
            </a:r>
            <a:r>
              <a:rPr lang="en-US" dirty="0" err="1"/>
              <a:t>Kuasa</a:t>
            </a:r>
            <a:r>
              <a:rPr lang="en-US" dirty="0"/>
              <a:t> </a:t>
            </a:r>
            <a:r>
              <a:rPr lang="en-US" dirty="0" err="1"/>
              <a:t>untuk</a:t>
            </a:r>
            <a:r>
              <a:rPr lang="en-US" dirty="0"/>
              <a:t> </a:t>
            </a:r>
            <a:r>
              <a:rPr lang="en-US" dirty="0" err="1"/>
              <a:t>setiap</a:t>
            </a:r>
            <a:r>
              <a:rPr lang="en-US" dirty="0"/>
              <a:t> </a:t>
            </a:r>
            <a:r>
              <a:rPr lang="en-US" dirty="0" err="1"/>
              <a:t>rekod</a:t>
            </a:r>
            <a:r>
              <a:rPr lang="en-US" dirty="0"/>
              <a:t> yang </a:t>
            </a:r>
            <a:r>
              <a:rPr lang="en-US" dirty="0" err="1"/>
              <a:t>diperlukan</a:t>
            </a:r>
            <a:r>
              <a:rPr lang="en-US" dirty="0"/>
              <a:t>.</a:t>
            </a:r>
            <a:br>
              <a:rPr lang="en-US" dirty="0"/>
            </a:br>
            <a:endParaRPr lang="en-US" dirty="0"/>
          </a:p>
          <a:p>
            <a:r>
              <a:rPr lang="en-US" dirty="0" err="1"/>
              <a:t>Mempunyai</a:t>
            </a:r>
            <a:r>
              <a:rPr lang="en-US" dirty="0"/>
              <a:t> </a:t>
            </a:r>
            <a:r>
              <a:rPr lang="en-US" dirty="0" err="1"/>
              <a:t>koleksi</a:t>
            </a:r>
            <a:r>
              <a:rPr lang="en-US" dirty="0"/>
              <a:t> </a:t>
            </a:r>
            <a:r>
              <a:rPr lang="en-US" dirty="0" err="1"/>
              <a:t>dokumentasi</a:t>
            </a:r>
            <a:r>
              <a:rPr lang="en-US" dirty="0"/>
              <a:t> </a:t>
            </a:r>
            <a:r>
              <a:rPr lang="en-US" dirty="0" err="1"/>
              <a:t>dalam</a:t>
            </a:r>
            <a:r>
              <a:rPr lang="en-US" dirty="0"/>
              <a:t> </a:t>
            </a:r>
            <a:r>
              <a:rPr lang="en-US" dirty="0" err="1"/>
              <a:t>talian</a:t>
            </a:r>
            <a:r>
              <a:rPr lang="en-US" dirty="0"/>
              <a:t>, tutorial </a:t>
            </a:r>
            <a:r>
              <a:rPr lang="en-US" dirty="0" err="1"/>
              <a:t>dan</a:t>
            </a:r>
            <a:r>
              <a:rPr lang="en-US" dirty="0"/>
              <a:t> </a:t>
            </a:r>
            <a:r>
              <a:rPr lang="en-US" dirty="0" err="1"/>
              <a:t>pencarian</a:t>
            </a:r>
            <a:r>
              <a:rPr lang="en-US" dirty="0"/>
              <a:t> </a:t>
            </a:r>
            <a:r>
              <a:rPr lang="en-US" dirty="0" err="1"/>
              <a:t>secara</a:t>
            </a:r>
            <a:r>
              <a:rPr lang="en-US" dirty="0"/>
              <a:t> </a:t>
            </a:r>
            <a:r>
              <a:rPr lang="en-US" dirty="0" err="1"/>
              <a:t>teks</a:t>
            </a:r>
            <a:r>
              <a:rPr lang="en-US" dirty="0"/>
              <a:t> </a:t>
            </a:r>
            <a:r>
              <a:rPr lang="en-US" dirty="0" err="1"/>
              <a:t>dalam</a:t>
            </a:r>
            <a:r>
              <a:rPr lang="en-US" dirty="0"/>
              <a:t> menu </a:t>
            </a:r>
            <a:r>
              <a:rPr lang="en-US" b="1" dirty="0"/>
              <a:t>Help</a:t>
            </a:r>
            <a:r>
              <a:rPr lang="en-US" dirty="0"/>
              <a:t>.</a:t>
            </a:r>
            <a:br>
              <a:rPr lang="en-US" dirty="0"/>
            </a:br>
            <a:endParaRPr lang="en-US" dirty="0"/>
          </a:p>
        </p:txBody>
      </p:sp>
      <p:pic>
        <p:nvPicPr>
          <p:cNvPr id="4" name="Picture 3" descr="worldcat.jpg"/>
          <p:cNvPicPr>
            <a:picLocks noChangeAspect="1"/>
          </p:cNvPicPr>
          <p:nvPr/>
        </p:nvPicPr>
        <p:blipFill>
          <a:blip r:embed="rId2" cstate="print"/>
          <a:stretch>
            <a:fillRect/>
          </a:stretch>
        </p:blipFill>
        <p:spPr>
          <a:xfrm>
            <a:off x="1524000" y="1524000"/>
            <a:ext cx="304800" cy="304800"/>
          </a:xfrm>
          <a:prstGeom prst="rect">
            <a:avLst/>
          </a:prstGeom>
        </p:spPr>
      </p:pic>
      <p:pic>
        <p:nvPicPr>
          <p:cNvPr id="5" name="Picture 4" descr="worldcat.jpg"/>
          <p:cNvPicPr>
            <a:picLocks noChangeAspect="1"/>
          </p:cNvPicPr>
          <p:nvPr/>
        </p:nvPicPr>
        <p:blipFill>
          <a:blip r:embed="rId2" cstate="print"/>
          <a:stretch>
            <a:fillRect/>
          </a:stretch>
        </p:blipFill>
        <p:spPr>
          <a:xfrm>
            <a:off x="1447800" y="3352800"/>
            <a:ext cx="304800" cy="304800"/>
          </a:xfrm>
          <a:prstGeom prst="rect">
            <a:avLst/>
          </a:prstGeom>
        </p:spPr>
      </p:pic>
      <p:pic>
        <p:nvPicPr>
          <p:cNvPr id="6" name="Picture 5" descr="worldcat.jpg"/>
          <p:cNvPicPr>
            <a:picLocks noChangeAspect="1"/>
          </p:cNvPicPr>
          <p:nvPr/>
        </p:nvPicPr>
        <p:blipFill>
          <a:blip r:embed="rId2" cstate="print"/>
          <a:stretch>
            <a:fillRect/>
          </a:stretch>
        </p:blipFill>
        <p:spPr>
          <a:xfrm>
            <a:off x="1447800" y="4191000"/>
            <a:ext cx="304800" cy="304800"/>
          </a:xfrm>
          <a:prstGeom prst="rect">
            <a:avLst/>
          </a:prstGeom>
        </p:spPr>
      </p:pic>
      <p:pic>
        <p:nvPicPr>
          <p:cNvPr id="7" name="Picture 6" descr="worldcat.jpg"/>
          <p:cNvPicPr>
            <a:picLocks noChangeAspect="1"/>
          </p:cNvPicPr>
          <p:nvPr/>
        </p:nvPicPr>
        <p:blipFill>
          <a:blip r:embed="rId2" cstate="print"/>
          <a:stretch>
            <a:fillRect/>
          </a:stretch>
        </p:blipFill>
        <p:spPr>
          <a:xfrm>
            <a:off x="1524000" y="5181600"/>
            <a:ext cx="304800" cy="304800"/>
          </a:xfrm>
          <a:prstGeom prst="rect">
            <a:avLst/>
          </a:prstGeom>
        </p:spPr>
      </p:pic>
      <p:pic>
        <p:nvPicPr>
          <p:cNvPr id="8" name="Picture 7" descr="worldcat.jpg"/>
          <p:cNvPicPr>
            <a:picLocks noChangeAspect="1"/>
          </p:cNvPicPr>
          <p:nvPr/>
        </p:nvPicPr>
        <p:blipFill>
          <a:blip r:embed="rId2" cstate="print"/>
          <a:stretch>
            <a:fillRect/>
          </a:stretch>
        </p:blipFill>
        <p:spPr>
          <a:xfrm>
            <a:off x="1447800" y="2362200"/>
            <a:ext cx="304800" cy="304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2014</TotalTime>
  <Words>539</Words>
  <Application>Microsoft Office PowerPoint</Application>
  <PresentationFormat>On-screen Show (4:3)</PresentationFormat>
  <Paragraphs>55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OCLC CONNEXION </vt:lpstr>
      <vt:lpstr>SKOP</vt:lpstr>
      <vt:lpstr>LATAR BELAKANG</vt:lpstr>
      <vt:lpstr>SEJARAH </vt:lpstr>
      <vt:lpstr>OCLC Connexion® terdiri dari 2 (dua) antara muka yang berbeza yang mana proses merekod data berupaya dilakukan berasaskan Windows atau secara atas talian di laman web OCLC</vt:lpstr>
      <vt:lpstr>LATAR BELAKANG  OCLC CONNEXION </vt:lpstr>
      <vt:lpstr>Slide 7</vt:lpstr>
      <vt:lpstr>Slide 8</vt:lpstr>
      <vt:lpstr>CIRI-CIRI RINGKAS OCLC CONNEXION </vt:lpstr>
      <vt:lpstr>FUNGSI PENGKATALOGAN CONNEXION CLIENT </vt:lpstr>
      <vt:lpstr>FAEDAH</vt:lpstr>
      <vt:lpstr>Slide 12</vt:lpstr>
    </vt:vector>
  </TitlesOfParts>
  <Company>PNM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OCLC Connexion® adalah akses ke sistem OCLC untuk proses pengkatalogan. Ia terdiri dari 2 (dua) antara muka yang berbeza yang mana proses merekod data berupaya dilakukan berasaskan Windows atau secara atas talian di laman web OCLC</dc:title>
  <dc:creator>BTM</dc:creator>
  <cp:lastModifiedBy>BTM</cp:lastModifiedBy>
  <cp:revision>172</cp:revision>
  <dcterms:created xsi:type="dcterms:W3CDTF">2014-04-08T01:52:42Z</dcterms:created>
  <dcterms:modified xsi:type="dcterms:W3CDTF">2015-05-13T03:47:37Z</dcterms:modified>
</cp:coreProperties>
</file>